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slideLayouts/slideLayout39.xml" ContentType="application/vnd.openxmlformats-officedocument.presentationml.slideLayout+xml"/>
  <Override PartName="/ppt/tags/tag8.xml" ContentType="application/vnd.openxmlformats-officedocument.presentationml.tags+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tags/tag5.xml" ContentType="application/vnd.openxmlformats-officedocument.presentationml.tags+xml"/>
  <Override PartName="/ppt/slideLayouts/slideLayout3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tags/tag3.xml" ContentType="application/vnd.openxmlformats-officedocument.presentationml.tags+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708" r:id="rId3"/>
    <p:sldMasterId id="2147483720" r:id="rId4"/>
  </p:sldMasterIdLst>
  <p:notesMasterIdLst>
    <p:notesMasterId r:id="rId13"/>
  </p:notesMasterIdLst>
  <p:sldIdLst>
    <p:sldId id="262" r:id="rId5"/>
    <p:sldId id="256" r:id="rId6"/>
    <p:sldId id="264" r:id="rId7"/>
    <p:sldId id="263" r:id="rId8"/>
    <p:sldId id="259" r:id="rId9"/>
    <p:sldId id="265" r:id="rId10"/>
    <p:sldId id="266" r:id="rId11"/>
    <p:sldId id="269"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026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02" autoAdjust="0"/>
    <p:restoredTop sz="94660"/>
  </p:normalViewPr>
  <p:slideViewPr>
    <p:cSldViewPr>
      <p:cViewPr varScale="1">
        <p:scale>
          <a:sx n="52" d="100"/>
          <a:sy n="52" d="100"/>
        </p:scale>
        <p:origin x="-11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8F4169-DDCD-46B3-B3A5-00418DCB7B9A}" type="datetimeFigureOut">
              <a:rPr lang="ru-RU" smtClean="0"/>
              <a:pPr/>
              <a:t>09.03.2017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82A92B-1985-484A-8E8A-829EECD7B40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2701925" y="2130425"/>
            <a:ext cx="4800600" cy="1470025"/>
          </a:xfrm>
        </p:spPr>
        <p:txBody>
          <a:bodyPr/>
          <a:lstStyle>
            <a:lvl1pPr>
              <a:buClr>
                <a:srgbClr val="FFFFFF"/>
              </a:buClr>
              <a:defRPr/>
            </a:lvl1pPr>
          </a:lstStyle>
          <a:p>
            <a:r>
              <a:rPr lang="ru-RU" smtClean="0"/>
              <a:t>Образец заголовка</a:t>
            </a:r>
            <a:endParaRPr lang="en-US"/>
          </a:p>
        </p:txBody>
      </p:sp>
      <p:sp>
        <p:nvSpPr>
          <p:cNvPr id="22531"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r>
              <a:rPr lang="ru-RU" smtClean="0"/>
              <a:t>Образец подзаголовка</a:t>
            </a:r>
            <a:endParaRPr lang="en-US"/>
          </a:p>
        </p:txBody>
      </p:sp>
      <p:sp>
        <p:nvSpPr>
          <p:cNvPr id="4" name="Rectangle 4"/>
          <p:cNvSpPr>
            <a:spLocks noGrp="1" noChangeArrowheads="1"/>
          </p:cNvSpPr>
          <p:nvPr>
            <p:ph type="dt" sz="half" idx="10"/>
          </p:nvPr>
        </p:nvSpPr>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p:txBody>
          <a:bodyPr/>
          <a:lstStyle>
            <a:lvl1pPr>
              <a:defRPr/>
            </a:lvl1pPr>
          </a:lstStyle>
          <a:p>
            <a:endParaRPr lang="ru-RU"/>
          </a:p>
        </p:txBody>
      </p:sp>
      <p:sp>
        <p:nvSpPr>
          <p:cNvPr id="6" name="Rectangle 6"/>
          <p:cNvSpPr>
            <a:spLocks noGrp="1" noChangeArrowheads="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39025" y="274638"/>
            <a:ext cx="15811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693988" y="274638"/>
            <a:ext cx="4592637"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ru-RU"/>
          </a:p>
        </p:txBody>
      </p:sp>
      <p:sp>
        <p:nvSpPr>
          <p:cNvPr id="29699" name="Rectangle 3"/>
          <p:cNvSpPr>
            <a:spLocks noGrp="1" noChangeArrowheads="1"/>
          </p:cNvSpPr>
          <p:nvPr>
            <p:ph type="ctrTitle"/>
          </p:nvPr>
        </p:nvSpPr>
        <p:spPr>
          <a:xfrm>
            <a:off x="455613" y="2130425"/>
            <a:ext cx="7313612" cy="1470025"/>
          </a:xfrm>
        </p:spPr>
        <p:txBody>
          <a:bodyPr/>
          <a:lstStyle>
            <a:lvl1pPr>
              <a:defRPr/>
            </a:lvl1pPr>
          </a:lstStyle>
          <a:p>
            <a:r>
              <a:rPr lang="ru-RU" smtClean="0"/>
              <a:t>Образец заголовка</a:t>
            </a:r>
            <a:endParaRPr lang="en-US"/>
          </a:p>
        </p:txBody>
      </p:sp>
      <p:sp>
        <p:nvSpPr>
          <p:cNvPr id="29700"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r>
              <a:rPr lang="ru-RU" smtClean="0"/>
              <a:t>Образец подзаголовка</a:t>
            </a:r>
            <a:endParaRPr lang="en-US"/>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801B9EDF-3A8D-4548-9ECA-C0CB734290BA}"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679B902C-8B41-4E9A-8DBE-916831595FEE}" type="slidenum">
              <a:rPr lang="en-US"/>
              <a:pPr>
                <a:defRPr/>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DCF3B7BF-CF09-40AD-8A08-3F05AF4DFAD4}" type="slidenum">
              <a:rPr lang="en-US"/>
              <a:pPr>
                <a:defRPr/>
              </a:pPr>
              <a:t>‹#›</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0E680786-39E3-4B83-8F9E-B1DFFDBC2745}" type="slidenum">
              <a:rPr lang="en-US"/>
              <a:pPr>
                <a:defRPr/>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69D5036F-6D0C-42C0-9F05-2A112BF8A325}" type="slidenum">
              <a:rPr lang="en-US"/>
              <a:pPr>
                <a:defRPr/>
              </a:pPr>
              <a:t>‹#›</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88850F76-735D-4D7C-80B4-F638A1D16CB2}" type="slidenum">
              <a:rPr lang="en-US"/>
              <a:pPr>
                <a:defRPr/>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A0B93118-6547-469C-9913-FD8C106C059D}" type="slidenum">
              <a:rPr lang="en-US"/>
              <a:pPr>
                <a:defRPr/>
              </a:pPr>
              <a:t>‹#›</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E8C1FA77-A559-49D8-97E7-8849EA8BC549}"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807C3333-E7FF-4907-96C8-9C648F8313B4}" type="slidenum">
              <a:rPr lang="en-US"/>
              <a:pPr>
                <a:defRPr/>
              </a:pPr>
              <a:t>‹#›</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62CEBDB6-EF3D-41E8-B806-B3DACF916FB1}" type="slidenum">
              <a:rPr lang="en-US"/>
              <a:pPr>
                <a:defRPr/>
              </a:pPr>
              <a:t>‹#›</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6225" y="274638"/>
            <a:ext cx="2055813"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5613" y="274638"/>
            <a:ext cx="6018212"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D39ECD1D-2A4D-49C1-B4CF-B5FC17A49D87}" type="slidenum">
              <a:rPr lang="en-US"/>
              <a:pPr>
                <a:defRPr/>
              </a:pPr>
              <a:t>‹#›</a:t>
            </a:fld>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2701925" y="2130425"/>
            <a:ext cx="4800600" cy="1470025"/>
          </a:xfrm>
        </p:spPr>
        <p:txBody>
          <a:bodyPr/>
          <a:lstStyle>
            <a:lvl1pPr>
              <a:buClr>
                <a:srgbClr val="FFFFFF"/>
              </a:buClr>
              <a:defRPr/>
            </a:lvl1pPr>
          </a:lstStyle>
          <a:p>
            <a:r>
              <a:rPr lang="ru-RU" smtClean="0"/>
              <a:t>Образец заголовка</a:t>
            </a:r>
            <a:endParaRPr lang="en-US"/>
          </a:p>
        </p:txBody>
      </p:sp>
      <p:sp>
        <p:nvSpPr>
          <p:cNvPr id="22531"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r>
              <a:rPr lang="ru-RU" smtClean="0"/>
              <a:t>Образец подзаголовка</a:t>
            </a:r>
            <a:endParaRPr lang="en-US"/>
          </a:p>
        </p:txBody>
      </p:sp>
      <p:sp>
        <p:nvSpPr>
          <p:cNvPr id="4" name="Rectangle 4"/>
          <p:cNvSpPr>
            <a:spLocks noGrp="1" noChangeArrowheads="1"/>
          </p:cNvSpPr>
          <p:nvPr>
            <p:ph type="dt" sz="half" idx="10"/>
          </p:nvPr>
        </p:nvSpPr>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p:txBody>
          <a:bodyPr/>
          <a:lstStyle>
            <a:lvl1pPr>
              <a:defRPr/>
            </a:lvl1pPr>
          </a:lstStyle>
          <a:p>
            <a:endParaRPr lang="ru-RU"/>
          </a:p>
        </p:txBody>
      </p:sp>
      <p:sp>
        <p:nvSpPr>
          <p:cNvPr id="6" name="Rectangle 6"/>
          <p:cNvSpPr>
            <a:spLocks noGrp="1" noChangeArrowheads="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8" name="Rectangle 5"/>
          <p:cNvSpPr>
            <a:spLocks noGrp="1" noChangeArrowheads="1"/>
          </p:cNvSpPr>
          <p:nvPr>
            <p:ph type="ftr" sz="quarter" idx="11"/>
          </p:nvPr>
        </p:nvSpPr>
        <p:spPr>
          <a:ln/>
        </p:spPr>
        <p:txBody>
          <a:bodyPr/>
          <a:lstStyle>
            <a:lvl1pPr>
              <a:defRPr/>
            </a:lvl1pPr>
          </a:lstStyle>
          <a:p>
            <a:endParaRPr lang="ru-RU"/>
          </a:p>
        </p:txBody>
      </p:sp>
      <p:sp>
        <p:nvSpPr>
          <p:cNvPr id="9"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3" name="Rectangle 5"/>
          <p:cNvSpPr>
            <a:spLocks noGrp="1" noChangeArrowheads="1"/>
          </p:cNvSpPr>
          <p:nvPr>
            <p:ph type="ftr" sz="quarter" idx="11"/>
          </p:nvPr>
        </p:nvSpPr>
        <p:spPr>
          <a:ln/>
        </p:spPr>
        <p:txBody>
          <a:bodyPr/>
          <a:lstStyle>
            <a:lvl1pPr>
              <a:defRPr/>
            </a:lvl1pPr>
          </a:lstStyle>
          <a:p>
            <a:endParaRPr lang="ru-RU"/>
          </a:p>
        </p:txBody>
      </p:sp>
      <p:sp>
        <p:nvSpPr>
          <p:cNvPr id="4"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39025" y="274638"/>
            <a:ext cx="15811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693988" y="274638"/>
            <a:ext cx="4592637"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ru-RU"/>
          </a:p>
        </p:txBody>
      </p:sp>
      <p:sp>
        <p:nvSpPr>
          <p:cNvPr id="29699" name="Rectangle 3"/>
          <p:cNvSpPr>
            <a:spLocks noGrp="1" noChangeArrowheads="1"/>
          </p:cNvSpPr>
          <p:nvPr>
            <p:ph type="ctrTitle"/>
          </p:nvPr>
        </p:nvSpPr>
        <p:spPr>
          <a:xfrm>
            <a:off x="455613" y="2130425"/>
            <a:ext cx="7313612" cy="1470025"/>
          </a:xfrm>
        </p:spPr>
        <p:txBody>
          <a:bodyPr/>
          <a:lstStyle>
            <a:lvl1pPr>
              <a:defRPr/>
            </a:lvl1pPr>
          </a:lstStyle>
          <a:p>
            <a:r>
              <a:rPr lang="ru-RU" smtClean="0"/>
              <a:t>Образец заголовка</a:t>
            </a:r>
            <a:endParaRPr lang="en-US"/>
          </a:p>
        </p:txBody>
      </p:sp>
      <p:sp>
        <p:nvSpPr>
          <p:cNvPr id="29700"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r>
              <a:rPr lang="ru-RU" smtClean="0"/>
              <a:t>Образец подзаголовка</a:t>
            </a:r>
            <a:endParaRPr lang="en-US"/>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DE1C112E-853B-4729-A700-A4CE577D4290}" type="slidenum">
              <a:rPr lang="en-US"/>
              <a:pPr>
                <a:defRPr/>
              </a:pPr>
              <a:t>‹#›</a:t>
            </a:fld>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FE2AEEE-78E4-4804-B38D-102AF1E609F0}" type="slidenum">
              <a:rPr lang="en-US"/>
              <a:pPr>
                <a:defRPr/>
              </a:pPr>
              <a:t>‹#›</a:t>
            </a:fld>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FED38C2-3DF2-4FD8-B093-1F59D34EC40D}" type="slidenum">
              <a:rPr lang="en-US"/>
              <a:pPr>
                <a:defRPr/>
              </a:pPr>
              <a:t>‹#›</a:t>
            </a:fld>
            <a:endParaRPr 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EBD0E6B8-27EC-4804-B652-61A33607691A}" type="slidenum">
              <a:rPr lang="en-US"/>
              <a:pPr>
                <a:defRPr/>
              </a:pPr>
              <a:t>‹#›</a:t>
            </a:fld>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8CEB6503-10BB-4DD4-BBF5-61A4D7D68376}" type="slidenum">
              <a:rPr lang="en-US"/>
              <a:pPr>
                <a:defRPr/>
              </a:pPr>
              <a:t>‹#›</a:t>
            </a:fld>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84274A22-57B0-4F0A-AA90-7113D0AE7DFB}"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C5CF455B-788E-4007-82CC-E8C962A58374}" type="slidenum">
              <a:rPr lang="en-US"/>
              <a:pPr>
                <a:defRPr/>
              </a:pPr>
              <a:t>‹#›</a:t>
            </a:fld>
            <a:endParaRPr lang="en-US"/>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05B1DA1B-784C-46D5-828F-C8A6F54C3E20}" type="slidenum">
              <a:rPr lang="en-US"/>
              <a:pPr>
                <a:defRPr/>
              </a:pPr>
              <a:t>‹#›</a:t>
            </a:fld>
            <a:endParaRPr 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A8EEBBCD-E57B-4093-82B2-06A0B6F0A119}" type="slidenum">
              <a:rPr lang="en-US"/>
              <a:pPr>
                <a:defRPr/>
              </a:pPr>
              <a:t>‹#›</a:t>
            </a:fld>
            <a:endParaRPr 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3A32351-7EE4-42C8-A17A-3899E4BD5321}" type="slidenum">
              <a:rPr lang="en-US"/>
              <a:pPr>
                <a:defRPr/>
              </a:pPr>
              <a:t>‹#›</a:t>
            </a:fld>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6225" y="274638"/>
            <a:ext cx="2055813"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5613" y="274638"/>
            <a:ext cx="6018212"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CA7108F-62E8-4E76-8C66-223276BDEE37}"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8" name="Rectangle 5"/>
          <p:cNvSpPr>
            <a:spLocks noGrp="1" noChangeArrowheads="1"/>
          </p:cNvSpPr>
          <p:nvPr>
            <p:ph type="ftr" sz="quarter" idx="11"/>
          </p:nvPr>
        </p:nvSpPr>
        <p:spPr>
          <a:ln/>
        </p:spPr>
        <p:txBody>
          <a:bodyPr/>
          <a:lstStyle>
            <a:lvl1pPr>
              <a:defRPr/>
            </a:lvl1pPr>
          </a:lstStyle>
          <a:p>
            <a:endParaRPr lang="ru-RU"/>
          </a:p>
        </p:txBody>
      </p:sp>
      <p:sp>
        <p:nvSpPr>
          <p:cNvPr id="9"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3" name="Rectangle 5"/>
          <p:cNvSpPr>
            <a:spLocks noGrp="1" noChangeArrowheads="1"/>
          </p:cNvSpPr>
          <p:nvPr>
            <p:ph type="ftr" sz="quarter" idx="11"/>
          </p:nvPr>
        </p:nvSpPr>
        <p:spPr>
          <a:ln/>
        </p:spPr>
        <p:txBody>
          <a:bodyPr/>
          <a:lstStyle>
            <a:lvl1pPr>
              <a:defRPr/>
            </a:lvl1pPr>
          </a:lstStyle>
          <a:p>
            <a:endParaRPr lang="ru-RU"/>
          </a:p>
        </p:txBody>
      </p:sp>
      <p:sp>
        <p:nvSpPr>
          <p:cNvPr id="4"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09.03.2017</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ags" Target="../tags/tag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1.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ags" Target="../tags/tag7.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1.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ags" Target="../tags/tag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B106E36-FD25-4E2D-B0AA-010F637433A0}" type="datetimeFigureOut">
              <a:rPr lang="ru-RU" smtClean="0"/>
              <a:pPr/>
              <a:t>09.03.2017</a:t>
            </a:fld>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ru-RU"/>
          </a:p>
        </p:txBody>
      </p:sp>
      <p:sp>
        <p:nvSpPr>
          <p:cNvPr id="2051"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2052"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867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867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867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23A4313-E23F-4853-9573-C58C0A5EDEA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defRPr>
      </a:lvl2pPr>
      <a:lvl3pPr algn="l" rtl="0" eaLnBrk="1" fontAlgn="base" hangingPunct="1">
        <a:spcBef>
          <a:spcPct val="0"/>
        </a:spcBef>
        <a:spcAft>
          <a:spcPct val="0"/>
        </a:spcAft>
        <a:buClr>
          <a:schemeClr val="tx1"/>
        </a:buClr>
        <a:defRPr sz="3200">
          <a:solidFill>
            <a:schemeClr val="tx1"/>
          </a:solidFill>
          <a:latin typeface="Arial" charset="0"/>
        </a:defRPr>
      </a:lvl3pPr>
      <a:lvl4pPr algn="l" rtl="0" eaLnBrk="1" fontAlgn="base" hangingPunct="1">
        <a:spcBef>
          <a:spcPct val="0"/>
        </a:spcBef>
        <a:spcAft>
          <a:spcPct val="0"/>
        </a:spcAft>
        <a:buClr>
          <a:schemeClr val="tx1"/>
        </a:buClr>
        <a:defRPr sz="3200">
          <a:solidFill>
            <a:schemeClr val="tx1"/>
          </a:solidFill>
          <a:latin typeface="Arial" charset="0"/>
        </a:defRPr>
      </a:lvl4pPr>
      <a:lvl5pPr algn="l" rtl="0" eaLnBrk="1" fontAlgn="base" hangingPunct="1">
        <a:spcBef>
          <a:spcPct val="0"/>
        </a:spcBef>
        <a:spcAft>
          <a:spcPct val="0"/>
        </a:spcAft>
        <a:buClr>
          <a:schemeClr val="tx1"/>
        </a:buClr>
        <a:defRPr sz="3200">
          <a:solidFill>
            <a:schemeClr val="tx1"/>
          </a:solidFill>
          <a:latin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B106E36-FD25-4E2D-B0AA-010F637433A0}" type="datetimeFigureOut">
              <a:rPr lang="ru-RU" smtClean="0"/>
              <a:pPr/>
              <a:t>09.03.2017</a:t>
            </a:fld>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ru-RU"/>
          </a:p>
        </p:txBody>
      </p:sp>
      <p:sp>
        <p:nvSpPr>
          <p:cNvPr id="2051"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2052"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867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867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867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6123B75-758A-44AB-8F25-7FCEC2BF205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defRPr>
      </a:lvl2pPr>
      <a:lvl3pPr algn="l" rtl="0" eaLnBrk="1" fontAlgn="base" hangingPunct="1">
        <a:spcBef>
          <a:spcPct val="0"/>
        </a:spcBef>
        <a:spcAft>
          <a:spcPct val="0"/>
        </a:spcAft>
        <a:buClr>
          <a:schemeClr val="tx1"/>
        </a:buClr>
        <a:defRPr sz="3200">
          <a:solidFill>
            <a:schemeClr val="tx1"/>
          </a:solidFill>
          <a:latin typeface="Arial" charset="0"/>
        </a:defRPr>
      </a:lvl3pPr>
      <a:lvl4pPr algn="l" rtl="0" eaLnBrk="1" fontAlgn="base" hangingPunct="1">
        <a:spcBef>
          <a:spcPct val="0"/>
        </a:spcBef>
        <a:spcAft>
          <a:spcPct val="0"/>
        </a:spcAft>
        <a:buClr>
          <a:schemeClr val="tx1"/>
        </a:buClr>
        <a:defRPr sz="3200">
          <a:solidFill>
            <a:schemeClr val="tx1"/>
          </a:solidFill>
          <a:latin typeface="Arial" charset="0"/>
        </a:defRPr>
      </a:lvl4pPr>
      <a:lvl5pPr algn="l" rtl="0" eaLnBrk="1" fontAlgn="base" hangingPunct="1">
        <a:spcBef>
          <a:spcPct val="0"/>
        </a:spcBef>
        <a:spcAft>
          <a:spcPct val="0"/>
        </a:spcAft>
        <a:buClr>
          <a:schemeClr val="tx1"/>
        </a:buClr>
        <a:defRPr sz="3200">
          <a:solidFill>
            <a:schemeClr val="tx1"/>
          </a:solidFill>
          <a:latin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5" y="274638"/>
            <a:ext cx="7572428" cy="1011222"/>
          </a:xfrm>
        </p:spPr>
        <p:txBody>
          <a:bodyPr/>
          <a:lstStyle/>
          <a:p>
            <a:pPr algn="ctr"/>
            <a:r>
              <a:rPr lang="ru-RU" sz="4800" b="1" dirty="0" smtClean="0">
                <a:solidFill>
                  <a:srgbClr val="16026A"/>
                </a:solidFill>
              </a:rPr>
              <a:t>   Моя малая РОДИНА</a:t>
            </a:r>
            <a:r>
              <a:rPr lang="ru-RU" dirty="0" smtClean="0">
                <a:solidFill>
                  <a:srgbClr val="16026A"/>
                </a:solidFill>
              </a:rPr>
              <a:t>.</a:t>
            </a:r>
            <a:endParaRPr lang="ru-RU" dirty="0">
              <a:solidFill>
                <a:srgbClr val="16026A"/>
              </a:solidFill>
            </a:endParaRPr>
          </a:p>
        </p:txBody>
      </p:sp>
      <p:pic>
        <p:nvPicPr>
          <p:cNvPr id="4" name="Содержимое 3" descr="DSCF6659.jpg"/>
          <p:cNvPicPr>
            <a:picLocks noGrp="1" noChangeAspect="1"/>
          </p:cNvPicPr>
          <p:nvPr>
            <p:ph idx="1"/>
          </p:nvPr>
        </p:nvPicPr>
        <p:blipFill>
          <a:blip r:embed="rId2"/>
          <a:stretch>
            <a:fillRect/>
          </a:stretch>
        </p:blipFill>
        <p:spPr>
          <a:xfrm>
            <a:off x="1071538" y="1428736"/>
            <a:ext cx="6891873" cy="516890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214291"/>
            <a:ext cx="8715436" cy="2357453"/>
          </a:xfrm>
        </p:spPr>
        <p:txBody>
          <a:bodyPr>
            <a:normAutofit/>
          </a:bodyPr>
          <a:lstStyle/>
          <a:p>
            <a:pPr algn="ctr"/>
            <a:r>
              <a:rPr lang="ru-RU" sz="2400" b="1" i="1" dirty="0" smtClean="0">
                <a:solidFill>
                  <a:schemeClr val="accent2">
                    <a:lumMod val="50000"/>
                  </a:schemeClr>
                </a:solidFill>
              </a:rPr>
              <a:t>У каждого человека есть своя Малая Родина, место, где он родился и вырос. </a:t>
            </a:r>
            <a:br>
              <a:rPr lang="ru-RU" sz="2400" b="1" i="1" dirty="0" smtClean="0">
                <a:solidFill>
                  <a:schemeClr val="accent2">
                    <a:lumMod val="50000"/>
                  </a:schemeClr>
                </a:solidFill>
              </a:rPr>
            </a:br>
            <a:r>
              <a:rPr lang="ru-RU" sz="2400" b="1" i="1" dirty="0" smtClean="0">
                <a:solidFill>
                  <a:schemeClr val="accent2">
                    <a:lumMod val="50000"/>
                  </a:schemeClr>
                </a:solidFill>
              </a:rPr>
              <a:t>Для многих из нас – это поселок Лебяжий Остров. </a:t>
            </a:r>
            <a:br>
              <a:rPr lang="ru-RU" sz="2400" b="1" i="1" dirty="0" smtClean="0">
                <a:solidFill>
                  <a:schemeClr val="accent2">
                    <a:lumMod val="50000"/>
                  </a:schemeClr>
                </a:solidFill>
              </a:rPr>
            </a:br>
            <a:r>
              <a:rPr lang="ru-RU" sz="2400" b="1" i="1" dirty="0" smtClean="0">
                <a:solidFill>
                  <a:schemeClr val="accent2">
                    <a:lumMod val="50000"/>
                  </a:schemeClr>
                </a:solidFill>
              </a:rPr>
              <a:t>Он занимает совсем небольшую площадь на карте Краснодарского края, поселок с богатейшим историческим прошлым.</a:t>
            </a:r>
            <a:endParaRPr lang="ru-RU" sz="2400" b="1" dirty="0">
              <a:solidFill>
                <a:schemeClr val="accent2">
                  <a:lumMod val="50000"/>
                </a:schemeClr>
              </a:solidFill>
            </a:endParaRPr>
          </a:p>
        </p:txBody>
      </p:sp>
      <p:sp>
        <p:nvSpPr>
          <p:cNvPr id="3" name="Подзаголовок 2"/>
          <p:cNvSpPr>
            <a:spLocks noGrp="1"/>
          </p:cNvSpPr>
          <p:nvPr>
            <p:ph type="subTitle" idx="1"/>
          </p:nvPr>
        </p:nvSpPr>
        <p:spPr>
          <a:xfrm>
            <a:off x="1371600" y="3143248"/>
            <a:ext cx="5557854" cy="1357322"/>
          </a:xfrm>
        </p:spPr>
        <p:txBody>
          <a:bodyPr/>
          <a:lstStyle/>
          <a:p>
            <a:endParaRPr lang="ru-RU" dirty="0"/>
          </a:p>
        </p:txBody>
      </p:sp>
      <p:pic>
        <p:nvPicPr>
          <p:cNvPr id="5" name="Содержимое 9" descr="map.jpg"/>
          <p:cNvPicPr>
            <a:picLocks noGrp="1" noChangeAspect="1"/>
          </p:cNvPicPr>
          <p:nvPr>
            <p:ph idx="4294967295"/>
          </p:nvPr>
        </p:nvPicPr>
        <p:blipFill>
          <a:blip r:embed="rId2"/>
          <a:stretch>
            <a:fillRect/>
          </a:stretch>
        </p:blipFill>
        <p:spPr>
          <a:xfrm>
            <a:off x="714348" y="2857496"/>
            <a:ext cx="7948612" cy="342106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082924"/>
          </a:xfrm>
        </p:spPr>
        <p:txBody>
          <a:bodyPr/>
          <a:lstStyle/>
          <a:p>
            <a:endParaRPr lang="ru-RU" dirty="0"/>
          </a:p>
        </p:txBody>
      </p:sp>
      <p:sp>
        <p:nvSpPr>
          <p:cNvPr id="3" name="Содержимое 2"/>
          <p:cNvSpPr>
            <a:spLocks noGrp="1"/>
          </p:cNvSpPr>
          <p:nvPr>
            <p:ph idx="1"/>
          </p:nvPr>
        </p:nvSpPr>
        <p:spPr>
          <a:xfrm>
            <a:off x="500034" y="4214818"/>
            <a:ext cx="8229600" cy="2428892"/>
          </a:xfrm>
        </p:spPr>
        <p:txBody>
          <a:bodyPr>
            <a:normAutofit fontScale="25000" lnSpcReduction="20000"/>
          </a:bodyPr>
          <a:lstStyle/>
          <a:p>
            <a:pPr algn="ctr">
              <a:buNone/>
            </a:pPr>
            <a:endParaRPr lang="en-US" i="1" dirty="0" smtClean="0"/>
          </a:p>
          <a:p>
            <a:pPr algn="ctr">
              <a:buNone/>
            </a:pPr>
            <a:r>
              <a:rPr lang="ru-RU" sz="9600" b="1" i="1" dirty="0" smtClean="0">
                <a:solidFill>
                  <a:schemeClr val="accent2">
                    <a:lumMod val="50000"/>
                  </a:schemeClr>
                </a:solidFill>
              </a:rPr>
              <a:t>История Кубани и Лебяжьего острова – это, прежде всего, история казачества. </a:t>
            </a:r>
            <a:r>
              <a:rPr lang="ru-RU" sz="9600" b="1" i="1" dirty="0" smtClean="0">
                <a:solidFill>
                  <a:schemeClr val="accent2">
                    <a:lumMod val="50000"/>
                  </a:schemeClr>
                </a:solidFill>
              </a:rPr>
              <a:t> </a:t>
            </a:r>
            <a:r>
              <a:rPr lang="ru-RU" sz="9600" b="1" i="1" dirty="0" err="1" smtClean="0">
                <a:solidFill>
                  <a:schemeClr val="accent2">
                    <a:lumMod val="50000"/>
                  </a:schemeClr>
                </a:solidFill>
              </a:rPr>
              <a:t>мператрица</a:t>
            </a:r>
            <a:r>
              <a:rPr lang="ru-RU" sz="9600" b="1" i="1" dirty="0" smtClean="0">
                <a:solidFill>
                  <a:schemeClr val="accent2">
                    <a:lumMod val="50000"/>
                  </a:schemeClr>
                </a:solidFill>
              </a:rPr>
              <a:t> </a:t>
            </a:r>
            <a:r>
              <a:rPr lang="ru-RU" sz="9600" b="1" i="1" dirty="0" smtClean="0">
                <a:solidFill>
                  <a:schemeClr val="accent2">
                    <a:lumMod val="50000"/>
                  </a:schemeClr>
                </a:solidFill>
              </a:rPr>
              <a:t>Екатерина </a:t>
            </a:r>
            <a:r>
              <a:rPr lang="en-US" sz="9600" b="1" i="1" dirty="0" smtClean="0">
                <a:solidFill>
                  <a:schemeClr val="accent2">
                    <a:lumMod val="50000"/>
                  </a:schemeClr>
                </a:solidFill>
              </a:rPr>
              <a:t>II</a:t>
            </a:r>
            <a:r>
              <a:rPr lang="ru-RU" sz="9600" b="1" i="1" dirty="0" smtClean="0">
                <a:solidFill>
                  <a:schemeClr val="accent2">
                    <a:lumMod val="50000"/>
                  </a:schemeClr>
                </a:solidFill>
              </a:rPr>
              <a:t> выдала казакам две грамоты, в которых пожаловала Черноморскому казачеству примерно 30 691 квадратную версту земельных и водных угодий. </a:t>
            </a:r>
            <a:endParaRPr lang="ru-RU" sz="9600" b="1" dirty="0">
              <a:solidFill>
                <a:schemeClr val="accent2">
                  <a:lumMod val="50000"/>
                </a:schemeClr>
              </a:solidFill>
            </a:endParaRPr>
          </a:p>
        </p:txBody>
      </p:sp>
      <p:pic>
        <p:nvPicPr>
          <p:cNvPr id="4" name="Содержимое 3" descr="59770071_Kazaki_02.jpg"/>
          <p:cNvPicPr>
            <a:picLocks noGrp="1" noChangeAspect="1"/>
          </p:cNvPicPr>
          <p:nvPr>
            <p:ph idx="4294967295"/>
          </p:nvPr>
        </p:nvPicPr>
        <p:blipFill>
          <a:blip r:embed="rId2"/>
          <a:stretch>
            <a:fillRect/>
          </a:stretch>
        </p:blipFill>
        <p:spPr>
          <a:xfrm>
            <a:off x="785786" y="142852"/>
            <a:ext cx="7572428" cy="41779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74638"/>
            <a:ext cx="8305827" cy="1654164"/>
          </a:xfrm>
        </p:spPr>
        <p:txBody>
          <a:bodyPr>
            <a:normAutofit fontScale="90000"/>
          </a:bodyPr>
          <a:lstStyle/>
          <a:p>
            <a:pPr algn="ctr"/>
            <a:r>
              <a:rPr lang="ru-RU" b="1" dirty="0" smtClean="0">
                <a:solidFill>
                  <a:schemeClr val="accent2">
                    <a:lumMod val="50000"/>
                  </a:schemeClr>
                </a:solidFill>
              </a:rPr>
              <a:t> </a:t>
            </a:r>
            <a:r>
              <a:rPr lang="ru-RU" sz="2700" b="1" i="1" dirty="0" smtClean="0">
                <a:solidFill>
                  <a:schemeClr val="accent2">
                    <a:lumMod val="50000"/>
                  </a:schemeClr>
                </a:solidFill>
              </a:rPr>
              <a:t>6 августа 1794 г. (по старому стилю – 24 июля) императрица Екатерина II подписала указ </a:t>
            </a:r>
            <a:br>
              <a:rPr lang="ru-RU" sz="2700" b="1" i="1" dirty="0" smtClean="0">
                <a:solidFill>
                  <a:schemeClr val="accent2">
                    <a:lumMod val="50000"/>
                  </a:schemeClr>
                </a:solidFill>
              </a:rPr>
            </a:br>
            <a:r>
              <a:rPr lang="ru-RU" sz="2700" b="1" i="1" dirty="0" smtClean="0">
                <a:solidFill>
                  <a:schemeClr val="accent2">
                    <a:lumMod val="50000"/>
                  </a:schemeClr>
                </a:solidFill>
              </a:rPr>
              <a:t>об учреждении Свято-Екатерининской Николаевской Лебяжьей пустыни.</a:t>
            </a:r>
            <a:endParaRPr lang="ru-RU" sz="2700" b="1" i="1" dirty="0">
              <a:solidFill>
                <a:schemeClr val="accent2">
                  <a:lumMod val="50000"/>
                </a:schemeClr>
              </a:solidFill>
            </a:endParaRPr>
          </a:p>
        </p:txBody>
      </p:sp>
      <p:pic>
        <p:nvPicPr>
          <p:cNvPr id="7" name="Содержимое 7" descr="k4_2.jpg"/>
          <p:cNvPicPr>
            <a:picLocks noGrp="1" noChangeAspect="1"/>
          </p:cNvPicPr>
          <p:nvPr>
            <p:ph idx="1"/>
          </p:nvPr>
        </p:nvPicPr>
        <p:blipFill>
          <a:blip r:embed="rId2"/>
          <a:stretch>
            <a:fillRect/>
          </a:stretch>
        </p:blipFill>
        <p:spPr>
          <a:xfrm>
            <a:off x="1142976" y="1928802"/>
            <a:ext cx="6715172" cy="465865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
            </a:r>
            <a:br>
              <a:rPr lang="ru-RU" sz="3200" dirty="0" smtClean="0"/>
            </a:br>
            <a:endParaRPr lang="ru-RU" sz="3200" dirty="0"/>
          </a:p>
        </p:txBody>
      </p:sp>
      <p:pic>
        <p:nvPicPr>
          <p:cNvPr id="15" name="Содержимое 6" descr="img039-fr2b-obr_sm.jpg"/>
          <p:cNvPicPr>
            <a:picLocks noGrp="1" noChangeAspect="1"/>
          </p:cNvPicPr>
          <p:nvPr>
            <p:ph idx="1"/>
          </p:nvPr>
        </p:nvPicPr>
        <p:blipFill>
          <a:blip r:embed="rId2"/>
          <a:stretch>
            <a:fillRect/>
          </a:stretch>
        </p:blipFill>
        <p:spPr>
          <a:xfrm>
            <a:off x="642910" y="2214554"/>
            <a:ext cx="2571768" cy="3833319"/>
          </a:xfrm>
          <a:prstGeom prst="rect">
            <a:avLst/>
          </a:prstGeom>
          <a:ln>
            <a:noFill/>
          </a:ln>
          <a:effectLst>
            <a:softEdge rad="112500"/>
          </a:effectLst>
        </p:spPr>
      </p:pic>
      <p:sp>
        <p:nvSpPr>
          <p:cNvPr id="7" name="Прямоугольник 6"/>
          <p:cNvSpPr/>
          <p:nvPr/>
        </p:nvSpPr>
        <p:spPr>
          <a:xfrm>
            <a:off x="214282" y="214290"/>
            <a:ext cx="8715436" cy="1569660"/>
          </a:xfrm>
          <a:prstGeom prst="rect">
            <a:avLst/>
          </a:prstGeom>
        </p:spPr>
        <p:txBody>
          <a:bodyPr wrap="square">
            <a:spAutoFit/>
          </a:bodyPr>
          <a:lstStyle/>
          <a:p>
            <a:pPr algn="ctr"/>
            <a:r>
              <a:rPr lang="ru-RU" sz="2400" b="1" i="1" dirty="0" smtClean="0">
                <a:solidFill>
                  <a:schemeClr val="accent2">
                    <a:lumMod val="50000"/>
                  </a:schemeClr>
                </a:solidFill>
              </a:rPr>
              <a:t>Пустынью монастырь назван потому, что возник в отдалении от крупных населенных мест, на двух небольших полуостровах, на северном берегу Лебяжьего лимана. </a:t>
            </a:r>
            <a:r>
              <a:rPr lang="ru-RU" sz="2400" b="1" i="1" dirty="0" smtClean="0">
                <a:solidFill>
                  <a:schemeClr val="accent2">
                    <a:lumMod val="50000"/>
                  </a:schemeClr>
                </a:solidFill>
              </a:rPr>
              <a:t> </a:t>
            </a:r>
            <a:endParaRPr lang="ru-RU" sz="2400" b="1" dirty="0">
              <a:solidFill>
                <a:schemeClr val="accent2">
                  <a:lumMod val="50000"/>
                </a:schemeClr>
              </a:solidFill>
            </a:endParaRPr>
          </a:p>
        </p:txBody>
      </p:sp>
      <p:pic>
        <p:nvPicPr>
          <p:cNvPr id="13" name="Рисунок 12" descr="img044-obr-fr_sm.jpg"/>
          <p:cNvPicPr>
            <a:picLocks noChangeAspect="1"/>
          </p:cNvPicPr>
          <p:nvPr/>
        </p:nvPicPr>
        <p:blipFill>
          <a:blip r:embed="rId3"/>
          <a:stretch>
            <a:fillRect/>
          </a:stretch>
        </p:blipFill>
        <p:spPr>
          <a:xfrm>
            <a:off x="4143372" y="2714620"/>
            <a:ext cx="4500594" cy="301944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4638"/>
            <a:ext cx="8591579" cy="1368412"/>
          </a:xfrm>
        </p:spPr>
        <p:txBody>
          <a:bodyPr>
            <a:noAutofit/>
          </a:bodyPr>
          <a:lstStyle/>
          <a:p>
            <a:pPr algn="ctr"/>
            <a:r>
              <a:rPr lang="ru-RU" sz="2400" b="1" i="1" dirty="0" smtClean="0">
                <a:solidFill>
                  <a:schemeClr val="accent2">
                    <a:lumMod val="50000"/>
                  </a:schemeClr>
                </a:solidFill>
              </a:rPr>
              <a:t>В советские годы монастырь был практически полностью разрушен, а на острове, где он находился, построили поселок</a:t>
            </a:r>
            <a:endParaRPr lang="ru-RU" sz="2400" b="1" i="1" dirty="0">
              <a:solidFill>
                <a:schemeClr val="accent2">
                  <a:lumMod val="50000"/>
                </a:schemeClr>
              </a:solidFill>
            </a:endParaRPr>
          </a:p>
        </p:txBody>
      </p:sp>
      <p:pic>
        <p:nvPicPr>
          <p:cNvPr id="4" name="Содержимое 3" descr="1351245029_dsc_5374-obr-fr2_sm.jpg"/>
          <p:cNvPicPr>
            <a:picLocks noGrp="1" noChangeAspect="1"/>
          </p:cNvPicPr>
          <p:nvPr>
            <p:ph idx="1"/>
          </p:nvPr>
        </p:nvPicPr>
        <p:blipFill>
          <a:blip r:embed="rId2"/>
          <a:stretch>
            <a:fillRect/>
          </a:stretch>
        </p:blipFill>
        <p:spPr>
          <a:xfrm>
            <a:off x="1214414" y="1714488"/>
            <a:ext cx="7016591" cy="468154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715436" cy="3143248"/>
          </a:xfrm>
        </p:spPr>
        <p:txBody>
          <a:bodyPr>
            <a:normAutofit fontScale="90000"/>
          </a:bodyPr>
          <a:lstStyle/>
          <a:p>
            <a:pPr algn="ctr" fontAlgn="base"/>
            <a:r>
              <a:rPr lang="ru-RU" sz="2700" b="1" dirty="0" smtClean="0">
                <a:solidFill>
                  <a:schemeClr val="accent2">
                    <a:lumMod val="50000"/>
                  </a:schemeClr>
                </a:solidFill>
              </a:rPr>
              <a:t>Возрождение монастыря началось в 2011 г., когда обители передали здание бывшего дома культуры с небольшой прилегающей территорией.</a:t>
            </a:r>
            <a:r>
              <a:rPr lang="ru-RU" sz="2700" b="1" i="1" dirty="0" smtClean="0">
                <a:solidFill>
                  <a:schemeClr val="accent2">
                    <a:lumMod val="50000"/>
                  </a:schemeClr>
                </a:solidFill>
              </a:rPr>
              <a:t>  </a:t>
            </a:r>
            <a:r>
              <a:rPr lang="ru-RU" sz="2400" b="1" i="1" dirty="0" smtClean="0"/>
              <a:t/>
            </a:r>
            <a:br>
              <a:rPr lang="ru-RU" sz="2400" b="1" i="1" dirty="0" smtClean="0"/>
            </a:br>
            <a:r>
              <a:rPr lang="ru-RU" sz="1600" b="1" i="1" dirty="0" smtClean="0"/>
              <a:t/>
            </a:r>
            <a:br>
              <a:rPr lang="ru-RU" sz="1600" b="1" i="1" dirty="0" smtClean="0"/>
            </a:br>
            <a:r>
              <a:rPr lang="ru-RU" sz="2700" b="1" i="1" dirty="0" smtClean="0">
                <a:solidFill>
                  <a:schemeClr val="accent2">
                    <a:lumMod val="50000"/>
                  </a:schemeClr>
                </a:solidFill>
              </a:rPr>
              <a:t>19 марта 2014 года </a:t>
            </a:r>
            <a:r>
              <a:rPr lang="ru-RU" sz="1800" b="1" i="1" dirty="0" smtClean="0">
                <a:solidFill>
                  <a:schemeClr val="accent2">
                    <a:lumMod val="50000"/>
                  </a:schemeClr>
                </a:solidFill>
              </a:rPr>
              <a:t>состоялось заседание Священного Синода Русской Православной Церкви. На заседании было удовлетворено прошение </a:t>
            </a:r>
            <a:r>
              <a:rPr lang="ru-RU" sz="1800" b="1" i="1" dirty="0" err="1" smtClean="0">
                <a:solidFill>
                  <a:schemeClr val="accent2">
                    <a:lumMod val="50000"/>
                  </a:schemeClr>
                </a:solidFill>
              </a:rPr>
              <a:t>Преосвященнейшего</a:t>
            </a:r>
            <a:r>
              <a:rPr lang="ru-RU" sz="1800" b="1" i="1" dirty="0" smtClean="0">
                <a:solidFill>
                  <a:schemeClr val="accent2">
                    <a:lumMod val="50000"/>
                  </a:schemeClr>
                </a:solidFill>
              </a:rPr>
              <a:t> епископа </a:t>
            </a:r>
            <a:r>
              <a:rPr lang="ru-RU" sz="1800" b="1" i="1" dirty="0" err="1" smtClean="0">
                <a:solidFill>
                  <a:schemeClr val="accent2">
                    <a:lumMod val="50000"/>
                  </a:schemeClr>
                </a:solidFill>
              </a:rPr>
              <a:t>Ейского</a:t>
            </a:r>
            <a:r>
              <a:rPr lang="ru-RU" sz="1800" b="1" i="1" dirty="0" smtClean="0">
                <a:solidFill>
                  <a:schemeClr val="accent2">
                    <a:lumMod val="50000"/>
                  </a:schemeClr>
                </a:solidFill>
              </a:rPr>
              <a:t> Германа об открытии   монастыря.</a:t>
            </a:r>
            <a:br>
              <a:rPr lang="ru-RU" sz="1800" b="1" i="1" dirty="0" smtClean="0">
                <a:solidFill>
                  <a:schemeClr val="accent2">
                    <a:lumMod val="50000"/>
                  </a:schemeClr>
                </a:solidFill>
              </a:rPr>
            </a:br>
            <a:r>
              <a:rPr lang="ru-RU" sz="1800" b="1" i="1" dirty="0" smtClean="0">
                <a:solidFill>
                  <a:schemeClr val="accent2">
                    <a:lumMod val="50000"/>
                  </a:schemeClr>
                </a:solidFill>
              </a:rPr>
              <a:t/>
            </a:r>
            <a:br>
              <a:rPr lang="ru-RU" sz="1800" b="1" i="1" dirty="0" smtClean="0">
                <a:solidFill>
                  <a:schemeClr val="accent2">
                    <a:lumMod val="50000"/>
                  </a:schemeClr>
                </a:solidFill>
              </a:rPr>
            </a:br>
            <a:r>
              <a:rPr lang="ru-RU" sz="1800" b="1" i="1" dirty="0" smtClean="0">
                <a:solidFill>
                  <a:schemeClr val="accent2">
                    <a:lumMod val="50000"/>
                  </a:schemeClr>
                </a:solidFill>
              </a:rPr>
              <a:t> </a:t>
            </a:r>
            <a:r>
              <a:rPr lang="ru-RU" sz="2200" b="1" i="1" dirty="0" smtClean="0">
                <a:solidFill>
                  <a:schemeClr val="accent2">
                    <a:lumMod val="50000"/>
                  </a:schemeClr>
                </a:solidFill>
              </a:rPr>
              <a:t>Этот день является официальным Днём рождения монастыря.</a:t>
            </a:r>
            <a:r>
              <a:rPr lang="ru-RU" sz="1600" dirty="0" smtClean="0"/>
              <a:t/>
            </a:r>
            <a:br>
              <a:rPr lang="ru-RU" sz="1600" dirty="0" smtClean="0"/>
            </a:br>
            <a:endParaRPr lang="ru-RU" sz="1600" dirty="0"/>
          </a:p>
        </p:txBody>
      </p:sp>
      <p:pic>
        <p:nvPicPr>
          <p:cNvPr id="6" name="Содержимое 5" descr="435582bd29f55abf776d6dd5318b2e3c.jpg"/>
          <p:cNvPicPr>
            <a:picLocks noGrp="1" noChangeAspect="1"/>
          </p:cNvPicPr>
          <p:nvPr>
            <p:ph idx="1"/>
          </p:nvPr>
        </p:nvPicPr>
        <p:blipFill>
          <a:blip r:embed="rId2"/>
          <a:stretch>
            <a:fillRect/>
          </a:stretch>
        </p:blipFill>
        <p:spPr>
          <a:xfrm>
            <a:off x="357158" y="2857496"/>
            <a:ext cx="8229600" cy="37852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70" y="214290"/>
            <a:ext cx="5857916" cy="3857652"/>
          </a:xfrm>
        </p:spPr>
        <p:txBody>
          <a:bodyPr>
            <a:noAutofit/>
          </a:bodyPr>
          <a:lstStyle/>
          <a:p>
            <a:r>
              <a:rPr lang="ru-RU" sz="2000" b="1" i="1" dirty="0" smtClean="0">
                <a:solidFill>
                  <a:schemeClr val="accent2">
                    <a:lumMod val="50000"/>
                  </a:schemeClr>
                </a:solidFill>
              </a:rPr>
              <a:t>Солнце лучистое, искры восхода</a:t>
            </a:r>
            <a:br>
              <a:rPr lang="ru-RU" sz="2000" b="1" i="1" dirty="0" smtClean="0">
                <a:solidFill>
                  <a:schemeClr val="accent2">
                    <a:lumMod val="50000"/>
                  </a:schemeClr>
                </a:solidFill>
              </a:rPr>
            </a:br>
            <a:r>
              <a:rPr lang="ru-RU" sz="2000" b="1" i="1" dirty="0" smtClean="0">
                <a:solidFill>
                  <a:schemeClr val="accent2">
                    <a:lumMod val="50000"/>
                  </a:schemeClr>
                </a:solidFill>
              </a:rPr>
              <a:t>Гладь озаряют –лиман золотой.</a:t>
            </a:r>
            <a:br>
              <a:rPr lang="ru-RU" sz="2000" b="1" i="1" dirty="0" smtClean="0">
                <a:solidFill>
                  <a:schemeClr val="accent2">
                    <a:lumMod val="50000"/>
                  </a:schemeClr>
                </a:solidFill>
              </a:rPr>
            </a:br>
            <a:r>
              <a:rPr lang="ru-RU" sz="2000" b="1" i="1" dirty="0" smtClean="0">
                <a:solidFill>
                  <a:schemeClr val="accent2">
                    <a:lumMod val="50000"/>
                  </a:schemeClr>
                </a:solidFill>
              </a:rPr>
              <a:t>Яркой лазурью дышит природа</a:t>
            </a:r>
            <a:br>
              <a:rPr lang="ru-RU" sz="2000" b="1" i="1" dirty="0" smtClean="0">
                <a:solidFill>
                  <a:schemeClr val="accent2">
                    <a:lumMod val="50000"/>
                  </a:schemeClr>
                </a:solidFill>
              </a:rPr>
            </a:br>
            <a:r>
              <a:rPr lang="ru-RU" sz="2000" b="1" i="1" dirty="0" smtClean="0">
                <a:solidFill>
                  <a:schemeClr val="accent2">
                    <a:lumMod val="50000"/>
                  </a:schemeClr>
                </a:solidFill>
              </a:rPr>
              <a:t>Над камышовой над рыжей волной.</a:t>
            </a:r>
            <a:br>
              <a:rPr lang="ru-RU" sz="2000" b="1" i="1" dirty="0" smtClean="0">
                <a:solidFill>
                  <a:schemeClr val="accent2">
                    <a:lumMod val="50000"/>
                  </a:schemeClr>
                </a:solidFill>
              </a:rPr>
            </a:br>
            <a:r>
              <a:rPr lang="ru-RU" sz="2000" b="1" i="1" dirty="0" smtClean="0">
                <a:solidFill>
                  <a:schemeClr val="accent2">
                    <a:lumMod val="50000"/>
                  </a:schemeClr>
                </a:solidFill>
              </a:rPr>
              <a:t>Крик петухов на заре в перекличке,</a:t>
            </a:r>
            <a:br>
              <a:rPr lang="ru-RU" sz="2000" b="1" i="1" dirty="0" smtClean="0">
                <a:solidFill>
                  <a:schemeClr val="accent2">
                    <a:lumMod val="50000"/>
                  </a:schemeClr>
                </a:solidFill>
              </a:rPr>
            </a:br>
            <a:r>
              <a:rPr lang="ru-RU" sz="2000" b="1" i="1" dirty="0" smtClean="0">
                <a:solidFill>
                  <a:schemeClr val="accent2">
                    <a:lumMod val="50000"/>
                  </a:schemeClr>
                </a:solidFill>
              </a:rPr>
              <a:t> Всплеск судака над рыбацкой кормой.</a:t>
            </a:r>
            <a:br>
              <a:rPr lang="ru-RU" sz="2000" b="1" i="1" dirty="0" smtClean="0">
                <a:solidFill>
                  <a:schemeClr val="accent2">
                    <a:lumMod val="50000"/>
                  </a:schemeClr>
                </a:solidFill>
              </a:rPr>
            </a:br>
            <a:r>
              <a:rPr lang="ru-RU" sz="2000" b="1" i="1" dirty="0" smtClean="0">
                <a:solidFill>
                  <a:schemeClr val="accent2">
                    <a:lumMod val="50000"/>
                  </a:schemeClr>
                </a:solidFill>
              </a:rPr>
              <a:t>Красный тюльпан на зеленой косичке</a:t>
            </a:r>
            <a:br>
              <a:rPr lang="ru-RU" sz="2000" b="1" i="1" dirty="0" smtClean="0">
                <a:solidFill>
                  <a:schemeClr val="accent2">
                    <a:lumMod val="50000"/>
                  </a:schemeClr>
                </a:solidFill>
              </a:rPr>
            </a:br>
            <a:r>
              <a:rPr lang="ru-RU" sz="2000" b="1" i="1" dirty="0" smtClean="0">
                <a:solidFill>
                  <a:schemeClr val="accent2">
                    <a:lumMod val="50000"/>
                  </a:schemeClr>
                </a:solidFill>
              </a:rPr>
              <a:t>И многоцветье с душистой росой.</a:t>
            </a:r>
            <a:br>
              <a:rPr lang="ru-RU" sz="2000" b="1" i="1" dirty="0" smtClean="0">
                <a:solidFill>
                  <a:schemeClr val="accent2">
                    <a:lumMod val="50000"/>
                  </a:schemeClr>
                </a:solidFill>
              </a:rPr>
            </a:br>
            <a:r>
              <a:rPr lang="ru-RU" sz="2000" b="1" i="1" dirty="0" smtClean="0">
                <a:solidFill>
                  <a:schemeClr val="accent2">
                    <a:lumMod val="50000"/>
                  </a:schemeClr>
                </a:solidFill>
              </a:rPr>
              <a:t>Воздух не мглистый, чист у погоста</a:t>
            </a:r>
            <a:br>
              <a:rPr lang="ru-RU" sz="2000" b="1" i="1" dirty="0" smtClean="0">
                <a:solidFill>
                  <a:schemeClr val="accent2">
                    <a:lumMod val="50000"/>
                  </a:schemeClr>
                </a:solidFill>
              </a:rPr>
            </a:br>
            <a:r>
              <a:rPr lang="ru-RU" sz="2000" b="1" i="1" dirty="0" smtClean="0">
                <a:solidFill>
                  <a:schemeClr val="accent2">
                    <a:lumMod val="50000"/>
                  </a:schemeClr>
                </a:solidFill>
              </a:rPr>
              <a:t>Душу наполнит, как трель соловья</a:t>
            </a:r>
            <a:br>
              <a:rPr lang="ru-RU" sz="2000" b="1" i="1" dirty="0" smtClean="0">
                <a:solidFill>
                  <a:schemeClr val="accent2">
                    <a:lumMod val="50000"/>
                  </a:schemeClr>
                </a:solidFill>
              </a:rPr>
            </a:br>
            <a:r>
              <a:rPr lang="ru-RU" sz="2000" b="1" i="1" dirty="0" smtClean="0">
                <a:solidFill>
                  <a:schemeClr val="accent2">
                    <a:lumMod val="50000"/>
                  </a:schemeClr>
                </a:solidFill>
              </a:rPr>
              <a:t>Это, Кубань, Лебяжий твой остров –</a:t>
            </a:r>
            <a:br>
              <a:rPr lang="ru-RU" sz="2000" b="1" i="1" dirty="0" smtClean="0">
                <a:solidFill>
                  <a:schemeClr val="accent2">
                    <a:lumMod val="50000"/>
                  </a:schemeClr>
                </a:solidFill>
              </a:rPr>
            </a:br>
            <a:r>
              <a:rPr lang="ru-RU" sz="2000" b="1" i="1" dirty="0" smtClean="0">
                <a:solidFill>
                  <a:schemeClr val="accent2">
                    <a:lumMod val="50000"/>
                  </a:schemeClr>
                </a:solidFill>
              </a:rPr>
              <a:t>Тайна, загадка, святая земля.</a:t>
            </a:r>
            <a:r>
              <a:rPr lang="ru-RU" sz="1800" dirty="0" smtClean="0"/>
              <a:t/>
            </a:r>
            <a:br>
              <a:rPr lang="ru-RU" sz="1800" dirty="0" smtClean="0"/>
            </a:br>
            <a:endParaRPr lang="ru-RU" sz="1800" dirty="0"/>
          </a:p>
        </p:txBody>
      </p:sp>
      <p:pic>
        <p:nvPicPr>
          <p:cNvPr id="19" name="Содержимое 18" descr="Моя станица-Кубани частица.jpg"/>
          <p:cNvPicPr>
            <a:picLocks noGrp="1" noChangeAspect="1"/>
          </p:cNvPicPr>
          <p:nvPr>
            <p:ph idx="1"/>
          </p:nvPr>
        </p:nvPicPr>
        <p:blipFill>
          <a:blip r:embed="rId2" cstate="print"/>
          <a:stretch>
            <a:fillRect/>
          </a:stretch>
        </p:blipFill>
        <p:spPr>
          <a:xfrm>
            <a:off x="500034" y="3857628"/>
            <a:ext cx="8201035" cy="28575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SM2_Text"/>
</p:tagLst>
</file>

<file path=ppt/tags/tag5.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6.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7.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8.xml><?xml version="1.0" encoding="utf-8"?>
<p:tagLst xmlns:a="http://schemas.openxmlformats.org/drawingml/2006/main" xmlns:r="http://schemas.openxmlformats.org/officeDocument/2006/relationships" xmlns:p="http://schemas.openxmlformats.org/presentationml/2006/main">
  <p:tag name="RNRSTYLE" val="Indezine_SM2_Text"/>
</p:tagLst>
</file>

<file path=ppt/theme/theme1.xml><?xml version="1.0" encoding="utf-8"?>
<a:theme xmlns:a="http://schemas.openxmlformats.org/drawingml/2006/main" name="delikatny blekit">
  <a:themeElements>
    <a:clrScheme name="Тема Office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fontScheme name="Тема Office">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CCFFFF"/>
        </a:lt1>
        <a:dk2>
          <a:srgbClr val="000000"/>
        </a:dk2>
        <a:lt2>
          <a:srgbClr val="B2B2B2"/>
        </a:lt2>
        <a:accent1>
          <a:srgbClr val="008C8C"/>
        </a:accent1>
        <a:accent2>
          <a:srgbClr val="008096"/>
        </a:accent2>
        <a:accent3>
          <a:srgbClr val="E2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CCFFFF"/>
        </a:lt1>
        <a:dk2>
          <a:srgbClr val="000000"/>
        </a:dk2>
        <a:lt2>
          <a:srgbClr val="B2B2B2"/>
        </a:lt2>
        <a:accent1>
          <a:srgbClr val="996B2E"/>
        </a:accent1>
        <a:accent2>
          <a:srgbClr val="007878"/>
        </a:accent2>
        <a:accent3>
          <a:srgbClr val="E2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CCFFFF"/>
        </a:lt1>
        <a:dk2>
          <a:srgbClr val="000000"/>
        </a:dk2>
        <a:lt2>
          <a:srgbClr val="B2B2B2"/>
        </a:lt2>
        <a:accent1>
          <a:srgbClr val="807D26"/>
        </a:accent1>
        <a:accent2>
          <a:srgbClr val="A65832"/>
        </a:accent2>
        <a:accent3>
          <a:srgbClr val="E2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B2B2B2"/>
        </a:lt2>
        <a:accent1>
          <a:srgbClr val="008C8C"/>
        </a:accent1>
        <a:accent2>
          <a:srgbClr val="008096"/>
        </a:accent2>
        <a:accent3>
          <a:srgbClr val="FF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B2B2B2"/>
        </a:lt2>
        <a:accent1>
          <a:srgbClr val="318C23"/>
        </a:accent1>
        <a:accent2>
          <a:srgbClr val="3268A6"/>
        </a:accent2>
        <a:accent3>
          <a:srgbClr val="FF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B2B2B2"/>
        </a:lt2>
        <a:accent1>
          <a:srgbClr val="996B2E"/>
        </a:accent1>
        <a:accent2>
          <a:srgbClr val="007878"/>
        </a:accent2>
        <a:accent3>
          <a:srgbClr val="FF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Тема Office 8">
        <a:dk1>
          <a:srgbClr val="000000"/>
        </a:dk1>
        <a:lt1>
          <a:srgbClr val="FFFFFF"/>
        </a:lt1>
        <a:dk2>
          <a:srgbClr val="000000"/>
        </a:dk2>
        <a:lt2>
          <a:srgbClr val="B2B2B2"/>
        </a:lt2>
        <a:accent1>
          <a:srgbClr val="807D26"/>
        </a:accent1>
        <a:accent2>
          <a:srgbClr val="A65832"/>
        </a:accent2>
        <a:accent3>
          <a:srgbClr val="FF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fontScheme name="1_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CCFFFF"/>
        </a:lt1>
        <a:dk2>
          <a:srgbClr val="000000"/>
        </a:dk2>
        <a:lt2>
          <a:srgbClr val="B2B2B2"/>
        </a:lt2>
        <a:accent1>
          <a:srgbClr val="008C8C"/>
        </a:accent1>
        <a:accent2>
          <a:srgbClr val="008096"/>
        </a:accent2>
        <a:accent3>
          <a:srgbClr val="E2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CCFFFF"/>
        </a:lt1>
        <a:dk2>
          <a:srgbClr val="000000"/>
        </a:dk2>
        <a:lt2>
          <a:srgbClr val="B2B2B2"/>
        </a:lt2>
        <a:accent1>
          <a:srgbClr val="996B2E"/>
        </a:accent1>
        <a:accent2>
          <a:srgbClr val="007878"/>
        </a:accent2>
        <a:accent3>
          <a:srgbClr val="E2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CCFFFF"/>
        </a:lt1>
        <a:dk2>
          <a:srgbClr val="000000"/>
        </a:dk2>
        <a:lt2>
          <a:srgbClr val="B2B2B2"/>
        </a:lt2>
        <a:accent1>
          <a:srgbClr val="807D26"/>
        </a:accent1>
        <a:accent2>
          <a:srgbClr val="A65832"/>
        </a:accent2>
        <a:accent3>
          <a:srgbClr val="E2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008C8C"/>
        </a:accent1>
        <a:accent2>
          <a:srgbClr val="008096"/>
        </a:accent2>
        <a:accent3>
          <a:srgbClr val="FF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318C23"/>
        </a:accent1>
        <a:accent2>
          <a:srgbClr val="3268A6"/>
        </a:accent2>
        <a:accent3>
          <a:srgbClr val="FF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B2B2B2"/>
        </a:lt2>
        <a:accent1>
          <a:srgbClr val="996B2E"/>
        </a:accent1>
        <a:accent2>
          <a:srgbClr val="007878"/>
        </a:accent2>
        <a:accent3>
          <a:srgbClr val="FF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807D26"/>
        </a:accent1>
        <a:accent2>
          <a:srgbClr val="A65832"/>
        </a:accent2>
        <a:accent3>
          <a:srgbClr val="FF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likatny blekit">
  <a:themeElements>
    <a:clrScheme name="Тема Office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fontScheme name="Тема Office">
      <a:majorFont>
        <a:latin typeface="Arial"/>
        <a:ea typeface=""/>
        <a:cs typeface="Arial"/>
      </a:majorFont>
      <a:minorFont>
        <a:latin typeface="Arial"/>
        <a:ea typeface=""/>
        <a:cs typeface="Arial"/>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CCFFFF"/>
        </a:lt1>
        <a:dk2>
          <a:srgbClr val="000000"/>
        </a:dk2>
        <a:lt2>
          <a:srgbClr val="B2B2B2"/>
        </a:lt2>
        <a:accent1>
          <a:srgbClr val="008C8C"/>
        </a:accent1>
        <a:accent2>
          <a:srgbClr val="008096"/>
        </a:accent2>
        <a:accent3>
          <a:srgbClr val="E2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CCFFFF"/>
        </a:lt1>
        <a:dk2>
          <a:srgbClr val="000000"/>
        </a:dk2>
        <a:lt2>
          <a:srgbClr val="B2B2B2"/>
        </a:lt2>
        <a:accent1>
          <a:srgbClr val="996B2E"/>
        </a:accent1>
        <a:accent2>
          <a:srgbClr val="007878"/>
        </a:accent2>
        <a:accent3>
          <a:srgbClr val="E2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CCFFFF"/>
        </a:lt1>
        <a:dk2>
          <a:srgbClr val="000000"/>
        </a:dk2>
        <a:lt2>
          <a:srgbClr val="B2B2B2"/>
        </a:lt2>
        <a:accent1>
          <a:srgbClr val="807D26"/>
        </a:accent1>
        <a:accent2>
          <a:srgbClr val="A65832"/>
        </a:accent2>
        <a:accent3>
          <a:srgbClr val="E2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B2B2B2"/>
        </a:lt2>
        <a:accent1>
          <a:srgbClr val="008C8C"/>
        </a:accent1>
        <a:accent2>
          <a:srgbClr val="008096"/>
        </a:accent2>
        <a:accent3>
          <a:srgbClr val="FF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B2B2B2"/>
        </a:lt2>
        <a:accent1>
          <a:srgbClr val="318C23"/>
        </a:accent1>
        <a:accent2>
          <a:srgbClr val="3268A6"/>
        </a:accent2>
        <a:accent3>
          <a:srgbClr val="FF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B2B2B2"/>
        </a:lt2>
        <a:accent1>
          <a:srgbClr val="996B2E"/>
        </a:accent1>
        <a:accent2>
          <a:srgbClr val="007878"/>
        </a:accent2>
        <a:accent3>
          <a:srgbClr val="FF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Тема Office 8">
        <a:dk1>
          <a:srgbClr val="000000"/>
        </a:dk1>
        <a:lt1>
          <a:srgbClr val="FFFFFF"/>
        </a:lt1>
        <a:dk2>
          <a:srgbClr val="000000"/>
        </a:dk2>
        <a:lt2>
          <a:srgbClr val="B2B2B2"/>
        </a:lt2>
        <a:accent1>
          <a:srgbClr val="807D26"/>
        </a:accent1>
        <a:accent2>
          <a:srgbClr val="A65832"/>
        </a:accent2>
        <a:accent3>
          <a:srgbClr val="FF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1_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fontScheme name="1_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CCFFFF"/>
        </a:lt1>
        <a:dk2>
          <a:srgbClr val="000000"/>
        </a:dk2>
        <a:lt2>
          <a:srgbClr val="B2B2B2"/>
        </a:lt2>
        <a:accent1>
          <a:srgbClr val="008C8C"/>
        </a:accent1>
        <a:accent2>
          <a:srgbClr val="008096"/>
        </a:accent2>
        <a:accent3>
          <a:srgbClr val="E2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CCFFFF"/>
        </a:lt1>
        <a:dk2>
          <a:srgbClr val="000000"/>
        </a:dk2>
        <a:lt2>
          <a:srgbClr val="B2B2B2"/>
        </a:lt2>
        <a:accent1>
          <a:srgbClr val="996B2E"/>
        </a:accent1>
        <a:accent2>
          <a:srgbClr val="007878"/>
        </a:accent2>
        <a:accent3>
          <a:srgbClr val="E2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CCFFFF"/>
        </a:lt1>
        <a:dk2>
          <a:srgbClr val="000000"/>
        </a:dk2>
        <a:lt2>
          <a:srgbClr val="B2B2B2"/>
        </a:lt2>
        <a:accent1>
          <a:srgbClr val="807D26"/>
        </a:accent1>
        <a:accent2>
          <a:srgbClr val="A65832"/>
        </a:accent2>
        <a:accent3>
          <a:srgbClr val="E2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008C8C"/>
        </a:accent1>
        <a:accent2>
          <a:srgbClr val="008096"/>
        </a:accent2>
        <a:accent3>
          <a:srgbClr val="FF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318C23"/>
        </a:accent1>
        <a:accent2>
          <a:srgbClr val="3268A6"/>
        </a:accent2>
        <a:accent3>
          <a:srgbClr val="FF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B2B2B2"/>
        </a:lt2>
        <a:accent1>
          <a:srgbClr val="996B2E"/>
        </a:accent1>
        <a:accent2>
          <a:srgbClr val="007878"/>
        </a:accent2>
        <a:accent3>
          <a:srgbClr val="FF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807D26"/>
        </a:accent1>
        <a:accent2>
          <a:srgbClr val="A65832"/>
        </a:accent2>
        <a:accent3>
          <a:srgbClr val="FF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18</Template>
  <TotalTime>152</TotalTime>
  <Words>145</Words>
  <PresentationFormat>Экран (4:3)</PresentationFormat>
  <Paragraphs>10</Paragraphs>
  <Slides>8</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8</vt:i4>
      </vt:variant>
    </vt:vector>
  </HeadingPairs>
  <TitlesOfParts>
    <vt:vector size="12" baseType="lpstr">
      <vt:lpstr>delikatny blekit</vt:lpstr>
      <vt:lpstr>1_Default Design</vt:lpstr>
      <vt:lpstr>1_delikatny blekit</vt:lpstr>
      <vt:lpstr>2_Default Design</vt:lpstr>
      <vt:lpstr>   Моя малая РОДИНА.</vt:lpstr>
      <vt:lpstr>У каждого человека есть своя Малая Родина, место, где он родился и вырос.  Для многих из нас – это поселок Лебяжий Остров.  Он занимает совсем небольшую площадь на карте Краснодарского края, поселок с богатейшим историческим прошлым.</vt:lpstr>
      <vt:lpstr>Слайд 3</vt:lpstr>
      <vt:lpstr> 6 августа 1794 г. (по старому стилю – 24 июля) императрица Екатерина II подписала указ  об учреждении Свято-Екатерининской Николаевской Лебяжьей пустыни.</vt:lpstr>
      <vt:lpstr> </vt:lpstr>
      <vt:lpstr>В советские годы монастырь был практически полностью разрушен, а на острове, где он находился, построили поселок</vt:lpstr>
      <vt:lpstr>Возрождение монастыря началось в 2011 г., когда обители передали здание бывшего дома культуры с небольшой прилегающей территорией.    19 марта 2014 года состоялось заседание Священного Синода Русской Православной Церкви. На заседании было удовлетворено прошение Преосвященнейшего епископа Ейского Германа об открытии   монастыря.   Этот день является официальным Днём рождения монастыря. </vt:lpstr>
      <vt:lpstr>Солнце лучистое, искры восхода Гладь озаряют –лиман золотой. Яркой лазурью дышит природа Над камышовой над рыжей волной. Крик петухов на заре в перекличке,  Всплеск судака над рыбацкой кормой. Красный тюльпан на зеленой косичке И многоцветье с душистой росой. Воздух не мглистый, чист у погоста Душу наполнит, как трель соловья Это, Кубань, Лебяжий твой остров – Тайна, загадка, святая земля.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Екатерино-Лебяжская  Николаевская пустынь </dc:title>
  <dc:creator>user</dc:creator>
  <cp:lastModifiedBy>Пользователь</cp:lastModifiedBy>
  <cp:revision>23</cp:revision>
  <dcterms:created xsi:type="dcterms:W3CDTF">2014-10-14T15:23:04Z</dcterms:created>
  <dcterms:modified xsi:type="dcterms:W3CDTF">2017-03-09T12:04:13Z</dcterms:modified>
</cp:coreProperties>
</file>