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2"/>
  </p:notesMasterIdLst>
  <p:sldIdLst>
    <p:sldId id="261" r:id="rId2"/>
    <p:sldId id="263" r:id="rId3"/>
    <p:sldId id="339" r:id="rId4"/>
    <p:sldId id="264" r:id="rId5"/>
    <p:sldId id="340" r:id="rId6"/>
    <p:sldId id="359" r:id="rId7"/>
    <p:sldId id="345" r:id="rId8"/>
    <p:sldId id="314" r:id="rId9"/>
    <p:sldId id="315" r:id="rId10"/>
    <p:sldId id="316" r:id="rId11"/>
    <p:sldId id="342" r:id="rId12"/>
    <p:sldId id="343" r:id="rId13"/>
    <p:sldId id="344" r:id="rId14"/>
    <p:sldId id="317" r:id="rId15"/>
    <p:sldId id="313" r:id="rId16"/>
    <p:sldId id="341" r:id="rId17"/>
    <p:sldId id="338" r:id="rId18"/>
    <p:sldId id="356" r:id="rId19"/>
    <p:sldId id="355" r:id="rId20"/>
    <p:sldId id="337" r:id="rId21"/>
    <p:sldId id="336" r:id="rId22"/>
    <p:sldId id="350" r:id="rId23"/>
    <p:sldId id="274" r:id="rId24"/>
    <p:sldId id="353" r:id="rId25"/>
    <p:sldId id="352" r:id="rId26"/>
    <p:sldId id="351" r:id="rId27"/>
    <p:sldId id="354" r:id="rId28"/>
    <p:sldId id="360" r:id="rId29"/>
    <p:sldId id="357" r:id="rId30"/>
    <p:sldId id="27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566" autoAdjust="0"/>
    <p:restoredTop sz="94640" autoAdjust="0"/>
  </p:normalViewPr>
  <p:slideViewPr>
    <p:cSldViewPr>
      <p:cViewPr varScale="1">
        <p:scale>
          <a:sx n="82" d="100"/>
          <a:sy n="82" d="100"/>
        </p:scale>
        <p:origin x="-14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6" d="100"/>
        <a:sy n="5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Октябрь 2016г.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cat>
            <c:strRef>
              <c:f>Лист1!$A$2:$A$8</c:f>
              <c:strCache>
                <c:ptCount val="7"/>
                <c:pt idx="0">
                  <c:v>Что такое народные художественные промыслы?</c:v>
                </c:pt>
                <c:pt idx="1">
                  <c:v>Виды народных художественных промыслов</c:v>
                </c:pt>
                <c:pt idx="2">
                  <c:v>Элементы Хохломского узора</c:v>
                </c:pt>
                <c:pt idx="3">
                  <c:v>Отличие изделий Гжельских мастеров</c:v>
                </c:pt>
                <c:pt idx="4">
                  <c:v>Цвета в Филимоновской игрушке </c:v>
                </c:pt>
                <c:pt idx="5">
                  <c:v>Элементы узора и составление из них композиции</c:v>
                </c:pt>
                <c:pt idx="6">
                  <c:v>Интерес к дидактическим играм</c:v>
                </c:pt>
              </c:strCache>
            </c:strRef>
          </c:cat>
          <c:val>
            <c:numRef>
              <c:f>Лист1!$B$2:$B$8</c:f>
              <c:numCache>
                <c:formatCode>0%</c:formatCode>
                <c:ptCount val="7"/>
                <c:pt idx="0">
                  <c:v>0.38000000000000006</c:v>
                </c:pt>
                <c:pt idx="1">
                  <c:v>0.19000000000000003</c:v>
                </c:pt>
                <c:pt idx="2">
                  <c:v>0.31000000000000005</c:v>
                </c:pt>
                <c:pt idx="3">
                  <c:v>0.44000000000000006</c:v>
                </c:pt>
                <c:pt idx="4">
                  <c:v>0.125</c:v>
                </c:pt>
                <c:pt idx="5">
                  <c:v>0.13</c:v>
                </c:pt>
                <c:pt idx="6">
                  <c:v>0.31000000000000005</c:v>
                </c:pt>
              </c:numCache>
            </c:numRef>
          </c:val>
        </c:ser>
        <c:axId val="100861440"/>
        <c:axId val="100862976"/>
      </c:barChart>
      <c:catAx>
        <c:axId val="10086144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</c:spPr>
        <c:crossAx val="100862976"/>
        <c:crosses val="autoZero"/>
        <c:auto val="1"/>
        <c:lblAlgn val="ctr"/>
        <c:lblOffset val="100"/>
      </c:catAx>
      <c:valAx>
        <c:axId val="100862976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noFill/>
        </c:spPr>
        <c:txPr>
          <a:bodyPr/>
          <a:lstStyle/>
          <a:p>
            <a:pPr>
              <a:defRPr>
                <a:solidFill>
                  <a:srgbClr val="002060"/>
                </a:solidFill>
              </a:defRPr>
            </a:pPr>
            <a:endParaRPr lang="ru-RU"/>
          </a:p>
        </c:txPr>
        <c:crossAx val="10086144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>
                <a:solidFill>
                  <a:srgbClr val="002060"/>
                </a:solidFill>
              </a:defRPr>
            </a:pPr>
            <a:endParaRPr lang="ru-RU"/>
          </a:p>
        </c:txPr>
      </c:dTable>
    </c:plotArea>
    <c:plotVisOnly val="1"/>
    <c:dispBlanksAs val="gap"/>
  </c:chart>
  <c:txPr>
    <a:bodyPr/>
    <a:lstStyle/>
    <a:p>
      <a:pPr>
        <a:defRPr sz="9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Октябрь 2016г.</c:v>
                </c:pt>
              </c:strCache>
            </c:strRef>
          </c:tx>
          <c:spPr>
            <a:solidFill>
              <a:srgbClr val="C00000"/>
            </a:solidFill>
          </c:spPr>
          <c:cat>
            <c:strRef>
              <c:f>Лист1!$A$2:$A$8</c:f>
              <c:strCache>
                <c:ptCount val="7"/>
                <c:pt idx="0">
                  <c:v>Что такое народные художественные промыслы?</c:v>
                </c:pt>
                <c:pt idx="1">
                  <c:v>Виды народных художественных промыслов</c:v>
                </c:pt>
                <c:pt idx="2">
                  <c:v>Элементы Хохломского узора</c:v>
                </c:pt>
                <c:pt idx="3">
                  <c:v>Отличие изделий Гжельских мастеров</c:v>
                </c:pt>
                <c:pt idx="4">
                  <c:v>Цвета в Филимоновской игрушке </c:v>
                </c:pt>
                <c:pt idx="5">
                  <c:v>Элементы узора и составление из них композиции</c:v>
                </c:pt>
                <c:pt idx="6">
                  <c:v>Интерес к дидактическим играм</c:v>
                </c:pt>
              </c:strCache>
            </c:strRef>
          </c:cat>
          <c:val>
            <c:numRef>
              <c:f>Лист1!$B$2:$B$8</c:f>
              <c:numCache>
                <c:formatCode>0%</c:formatCode>
                <c:ptCount val="7"/>
                <c:pt idx="0">
                  <c:v>0.38000000000000023</c:v>
                </c:pt>
                <c:pt idx="1">
                  <c:v>0.19000000000000006</c:v>
                </c:pt>
                <c:pt idx="2">
                  <c:v>0.31000000000000022</c:v>
                </c:pt>
                <c:pt idx="3">
                  <c:v>0.44000000000000011</c:v>
                </c:pt>
                <c:pt idx="4">
                  <c:v>0.125</c:v>
                </c:pt>
                <c:pt idx="5">
                  <c:v>0.13</c:v>
                </c:pt>
                <c:pt idx="6">
                  <c:v>0.31000000000000022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Март 2017г.</c:v>
                </c:pt>
              </c:strCache>
            </c:strRef>
          </c:tx>
          <c:spPr>
            <a:solidFill>
              <a:srgbClr val="002060"/>
            </a:solidFill>
          </c:spPr>
          <c:cat>
            <c:strRef>
              <c:f>Лист1!$A$2:$A$8</c:f>
              <c:strCache>
                <c:ptCount val="7"/>
                <c:pt idx="0">
                  <c:v>Что такое народные художественные промыслы?</c:v>
                </c:pt>
                <c:pt idx="1">
                  <c:v>Виды народных художественных промыслов</c:v>
                </c:pt>
                <c:pt idx="2">
                  <c:v>Элементы Хохломского узора</c:v>
                </c:pt>
                <c:pt idx="3">
                  <c:v>Отличие изделий Гжельских мастеров</c:v>
                </c:pt>
                <c:pt idx="4">
                  <c:v>Цвета в Филимоновской игрушке </c:v>
                </c:pt>
                <c:pt idx="5">
                  <c:v>Элементы узора и составление из них композиции</c:v>
                </c:pt>
                <c:pt idx="6">
                  <c:v>Интерес к дидактическим играм</c:v>
                </c:pt>
              </c:strCache>
            </c:strRef>
          </c:cat>
          <c:val>
            <c:numRef>
              <c:f>Лист1!$C$2:$C$8</c:f>
              <c:numCache>
                <c:formatCode>0%</c:formatCode>
                <c:ptCount val="7"/>
                <c:pt idx="0">
                  <c:v>0.75000000000000044</c:v>
                </c:pt>
                <c:pt idx="1">
                  <c:v>0.88000000000000023</c:v>
                </c:pt>
                <c:pt idx="2">
                  <c:v>0.81</c:v>
                </c:pt>
                <c:pt idx="3">
                  <c:v>0.88000000000000023</c:v>
                </c:pt>
                <c:pt idx="4">
                  <c:v>1</c:v>
                </c:pt>
                <c:pt idx="5">
                  <c:v>0.63000000000000045</c:v>
                </c:pt>
                <c:pt idx="6">
                  <c:v>0.75000000000000044</c:v>
                </c:pt>
              </c:numCache>
            </c:numRef>
          </c:val>
        </c:ser>
        <c:axId val="99946880"/>
        <c:axId val="99948416"/>
      </c:barChart>
      <c:catAx>
        <c:axId val="9994688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</c:spPr>
        <c:crossAx val="99948416"/>
        <c:crosses val="autoZero"/>
        <c:auto val="1"/>
        <c:lblAlgn val="ctr"/>
        <c:lblOffset val="100"/>
      </c:catAx>
      <c:valAx>
        <c:axId val="99948416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noFill/>
        </c:spPr>
        <c:crossAx val="9994688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>
                <a:solidFill>
                  <a:srgbClr val="002060"/>
                </a:solidFill>
              </a:defRPr>
            </a:pPr>
            <a:endParaRPr lang="ru-RU"/>
          </a:p>
        </c:txPr>
      </c:dTable>
    </c:plotArea>
    <c:plotVisOnly val="1"/>
    <c:dispBlanksAs val="gap"/>
  </c:chart>
  <c:txPr>
    <a:bodyPr/>
    <a:lstStyle/>
    <a:p>
      <a:pPr>
        <a:defRPr sz="9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357A67-61EB-41F5-997E-BA94CA41B4B5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CAEADA-D7F7-491E-98E8-CCAE677B74FC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Образовательные:</a:t>
          </a:r>
          <a:endParaRPr lang="ru-RU" sz="1800" dirty="0"/>
        </a:p>
      </dgm:t>
    </dgm:pt>
    <dgm:pt modelId="{3E0490B7-0D33-4341-9942-DF3B6AB95819}" type="parTrans" cxnId="{2FA1C1FD-FD54-4870-9E74-F41F3E184691}">
      <dgm:prSet/>
      <dgm:spPr/>
      <dgm:t>
        <a:bodyPr/>
        <a:lstStyle/>
        <a:p>
          <a:endParaRPr lang="ru-RU"/>
        </a:p>
      </dgm:t>
    </dgm:pt>
    <dgm:pt modelId="{9173D4DD-9BF9-4F22-AC8E-F85EF5B41C30}" type="sibTrans" cxnId="{2FA1C1FD-FD54-4870-9E74-F41F3E184691}">
      <dgm:prSet/>
      <dgm:spPr/>
      <dgm:t>
        <a:bodyPr/>
        <a:lstStyle/>
        <a:p>
          <a:endParaRPr lang="ru-RU"/>
        </a:p>
      </dgm:t>
    </dgm:pt>
    <dgm:pt modelId="{C63E8092-3B15-4F57-9ABF-28864B95FCD6}">
      <dgm:prSet phldrT="[Текст]" custT="1"/>
      <dgm:spPr/>
      <dgm:t>
        <a:bodyPr/>
        <a:lstStyle/>
        <a:p>
          <a:pPr algn="just"/>
          <a:r>
            <a: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продолжать знакомство с русскими народными промыслами (городецкой, гжельской, хохломской, </a:t>
          </a:r>
          <a:r>
            <a:rPr lang="ru-RU" sz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филимоновской</a:t>
          </a:r>
          <a:r>
            <a: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, дымковской, </a:t>
          </a:r>
          <a:r>
            <a:rPr lang="ru-RU" sz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полхов-майданской</a:t>
          </a:r>
          <a:r>
            <a: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росписью); </a:t>
          </a:r>
          <a:endParaRPr lang="ru-RU" sz="1200" dirty="0"/>
        </a:p>
      </dgm:t>
    </dgm:pt>
    <dgm:pt modelId="{8A001B74-46D9-44C8-BD02-F2D68DAE9911}" type="parTrans" cxnId="{CF5D75A5-D180-45A6-BD25-6F964E17ABEC}">
      <dgm:prSet/>
      <dgm:spPr/>
      <dgm:t>
        <a:bodyPr/>
        <a:lstStyle/>
        <a:p>
          <a:endParaRPr lang="ru-RU"/>
        </a:p>
      </dgm:t>
    </dgm:pt>
    <dgm:pt modelId="{25BA4E56-4764-497E-B900-36CEEF174059}" type="sibTrans" cxnId="{CF5D75A5-D180-45A6-BD25-6F964E17ABEC}">
      <dgm:prSet/>
      <dgm:spPr/>
      <dgm:t>
        <a:bodyPr/>
        <a:lstStyle/>
        <a:p>
          <a:endParaRPr lang="ru-RU"/>
        </a:p>
      </dgm:t>
    </dgm:pt>
    <dgm:pt modelId="{049A7FDB-9965-494D-9C9B-BA1FE74CBDAF}">
      <dgm:prSet phldrT="[Текст]" custT="1"/>
      <dgm:spPr/>
      <dgm:t>
        <a:bodyPr/>
        <a:lstStyle/>
        <a:p>
          <a:pPr algn="just"/>
          <a:r>
            <a: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вызвать интерес у детей к народному творчеству;</a:t>
          </a:r>
          <a:endParaRPr lang="ru-RU" sz="1200" dirty="0"/>
        </a:p>
      </dgm:t>
    </dgm:pt>
    <dgm:pt modelId="{1A33C193-9D01-4676-85E2-C780CDCCE81D}" type="parTrans" cxnId="{35184FB1-3CAF-496C-BB5E-BBFCE5716A03}">
      <dgm:prSet/>
      <dgm:spPr/>
      <dgm:t>
        <a:bodyPr/>
        <a:lstStyle/>
        <a:p>
          <a:endParaRPr lang="ru-RU"/>
        </a:p>
      </dgm:t>
    </dgm:pt>
    <dgm:pt modelId="{8F376C83-9FE3-4C1E-AFF9-05A3861FA941}" type="sibTrans" cxnId="{35184FB1-3CAF-496C-BB5E-BBFCE5716A03}">
      <dgm:prSet/>
      <dgm:spPr/>
      <dgm:t>
        <a:bodyPr/>
        <a:lstStyle/>
        <a:p>
          <a:endParaRPr lang="ru-RU"/>
        </a:p>
      </dgm:t>
    </dgm:pt>
    <dgm:pt modelId="{740D4A56-9632-4C69-A560-27197617CA7B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Воспитательные:</a:t>
          </a:r>
          <a:endParaRPr lang="ru-RU" sz="1800" dirty="0"/>
        </a:p>
      </dgm:t>
    </dgm:pt>
    <dgm:pt modelId="{9FFB6E79-FD68-44B6-8865-A330F116C45D}" type="parTrans" cxnId="{2CF6E0CB-919A-42B1-8C4B-2A59FB46026E}">
      <dgm:prSet/>
      <dgm:spPr/>
      <dgm:t>
        <a:bodyPr/>
        <a:lstStyle/>
        <a:p>
          <a:endParaRPr lang="ru-RU"/>
        </a:p>
      </dgm:t>
    </dgm:pt>
    <dgm:pt modelId="{AB5C6671-B513-4E70-93B5-8CBC6E3BA0C6}" type="sibTrans" cxnId="{2CF6E0CB-919A-42B1-8C4B-2A59FB46026E}">
      <dgm:prSet/>
      <dgm:spPr/>
      <dgm:t>
        <a:bodyPr/>
        <a:lstStyle/>
        <a:p>
          <a:endParaRPr lang="ru-RU"/>
        </a:p>
      </dgm:t>
    </dgm:pt>
    <dgm:pt modelId="{AE1271B0-4D1D-44EB-8C98-B30FA7D682BB}">
      <dgm:prSet phldrT="[Текст]" custT="1"/>
      <dgm:spPr/>
      <dgm:t>
        <a:bodyPr/>
        <a:lstStyle/>
        <a:p>
          <a:pPr algn="just"/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воспитывать у детей любовь к русскому прикладному искусству; </a:t>
          </a:r>
          <a:endParaRPr lang="ru-RU" sz="1400" dirty="0"/>
        </a:p>
      </dgm:t>
    </dgm:pt>
    <dgm:pt modelId="{CD06A3E7-C514-4424-8F05-24E4D12923F2}" type="parTrans" cxnId="{F9AB078F-140A-4787-BC4F-CAF1B2B7BBEE}">
      <dgm:prSet/>
      <dgm:spPr/>
      <dgm:t>
        <a:bodyPr/>
        <a:lstStyle/>
        <a:p>
          <a:endParaRPr lang="ru-RU"/>
        </a:p>
      </dgm:t>
    </dgm:pt>
    <dgm:pt modelId="{1DA5EF15-01E5-4B70-89E9-55366F7C731A}" type="sibTrans" cxnId="{F9AB078F-140A-4787-BC4F-CAF1B2B7BBEE}">
      <dgm:prSet/>
      <dgm:spPr/>
      <dgm:t>
        <a:bodyPr/>
        <a:lstStyle/>
        <a:p>
          <a:endParaRPr lang="ru-RU"/>
        </a:p>
      </dgm:t>
    </dgm:pt>
    <dgm:pt modelId="{BD18DCD1-CE1D-4CDE-905D-90E69C7A1D6A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Развивающие:</a:t>
          </a:r>
          <a:endParaRPr lang="ru-RU" sz="1800" dirty="0"/>
        </a:p>
      </dgm:t>
    </dgm:pt>
    <dgm:pt modelId="{4CA82672-DD9A-4149-BA95-DEC5645CDBA3}" type="parTrans" cxnId="{07ADC476-BA13-4175-8F9E-B6831DCB5452}">
      <dgm:prSet/>
      <dgm:spPr/>
      <dgm:t>
        <a:bodyPr/>
        <a:lstStyle/>
        <a:p>
          <a:endParaRPr lang="ru-RU"/>
        </a:p>
      </dgm:t>
    </dgm:pt>
    <dgm:pt modelId="{78C4B711-9DC2-49A7-B222-BA06D4925D9B}" type="sibTrans" cxnId="{07ADC476-BA13-4175-8F9E-B6831DCB5452}">
      <dgm:prSet/>
      <dgm:spPr/>
      <dgm:t>
        <a:bodyPr/>
        <a:lstStyle/>
        <a:p>
          <a:endParaRPr lang="ru-RU"/>
        </a:p>
      </dgm:t>
    </dgm:pt>
    <dgm:pt modelId="{EE3B4900-06AD-4D8B-AB96-A8266CA1AB75}">
      <dgm:prSet phldrT="[Текст]"/>
      <dgm:spPr/>
      <dgm:t>
        <a:bodyPr/>
        <a:lstStyle/>
        <a:p>
          <a:pPr algn="just"/>
          <a:r>
            <a:rPr lang="ru-RU" sz="1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развивать познавательную активность детей; </a:t>
          </a:r>
          <a:endParaRPr lang="ru-RU" sz="1100" dirty="0"/>
        </a:p>
      </dgm:t>
    </dgm:pt>
    <dgm:pt modelId="{4AF896E4-8FE8-4D71-AFC7-FABE7F67F1F3}" type="parTrans" cxnId="{5CE2CBBB-DC55-4E7B-9428-BC2D9610994D}">
      <dgm:prSet/>
      <dgm:spPr/>
      <dgm:t>
        <a:bodyPr/>
        <a:lstStyle/>
        <a:p>
          <a:endParaRPr lang="ru-RU"/>
        </a:p>
      </dgm:t>
    </dgm:pt>
    <dgm:pt modelId="{BB0F6DB4-1D4A-49B9-BCBA-2C8F71883AE9}" type="sibTrans" cxnId="{5CE2CBBB-DC55-4E7B-9428-BC2D9610994D}">
      <dgm:prSet/>
      <dgm:spPr/>
      <dgm:t>
        <a:bodyPr/>
        <a:lstStyle/>
        <a:p>
          <a:endParaRPr lang="ru-RU"/>
        </a:p>
      </dgm:t>
    </dgm:pt>
    <dgm:pt modelId="{F708CA22-4081-41E8-87D6-5192E88CCE75}">
      <dgm:prSet phldrT="[Текст]"/>
      <dgm:spPr/>
      <dgm:t>
        <a:bodyPr/>
        <a:lstStyle/>
        <a:p>
          <a:pPr algn="just"/>
          <a:r>
            <a:rPr lang="ru-RU" sz="1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развивать художественные способности и творческое воображение у детей;</a:t>
          </a:r>
          <a:endParaRPr lang="ru-RU" sz="1100" dirty="0"/>
        </a:p>
      </dgm:t>
    </dgm:pt>
    <dgm:pt modelId="{3332F850-76CD-4DA0-A2F1-C72F8C465877}" type="parTrans" cxnId="{5C12BCF0-F00C-4297-9558-CF249E1136B7}">
      <dgm:prSet/>
      <dgm:spPr/>
      <dgm:t>
        <a:bodyPr/>
        <a:lstStyle/>
        <a:p>
          <a:endParaRPr lang="ru-RU"/>
        </a:p>
      </dgm:t>
    </dgm:pt>
    <dgm:pt modelId="{97A59236-6FA3-4E61-9378-99EFBC6E745B}" type="sibTrans" cxnId="{5C12BCF0-F00C-4297-9558-CF249E1136B7}">
      <dgm:prSet/>
      <dgm:spPr/>
      <dgm:t>
        <a:bodyPr/>
        <a:lstStyle/>
        <a:p>
          <a:endParaRPr lang="ru-RU"/>
        </a:p>
      </dgm:t>
    </dgm:pt>
    <dgm:pt modelId="{3D357D7E-7FC4-4DBD-BEEE-61753BF8789A}">
      <dgm:prSet phldrT="[Текст]"/>
      <dgm:spPr/>
      <dgm:t>
        <a:bodyPr/>
        <a:lstStyle/>
        <a:p>
          <a:pPr algn="l"/>
          <a:endParaRPr lang="ru-RU" sz="900" dirty="0"/>
        </a:p>
      </dgm:t>
    </dgm:pt>
    <dgm:pt modelId="{8F7B801B-23EB-4575-A4AC-38A878ADB2E8}" type="parTrans" cxnId="{E60973B8-B3CA-43F0-9AC5-855E463E4BA6}">
      <dgm:prSet/>
      <dgm:spPr/>
      <dgm:t>
        <a:bodyPr/>
        <a:lstStyle/>
        <a:p>
          <a:endParaRPr lang="ru-RU"/>
        </a:p>
      </dgm:t>
    </dgm:pt>
    <dgm:pt modelId="{09126673-DD5A-4720-9F5C-605849A2B73A}" type="sibTrans" cxnId="{E60973B8-B3CA-43F0-9AC5-855E463E4BA6}">
      <dgm:prSet/>
      <dgm:spPr/>
      <dgm:t>
        <a:bodyPr/>
        <a:lstStyle/>
        <a:p>
          <a:endParaRPr lang="ru-RU"/>
        </a:p>
      </dgm:t>
    </dgm:pt>
    <dgm:pt modelId="{41997AB5-8F93-4C3B-BD08-741833B5E7A3}">
      <dgm:prSet phldrT="[Текст]" custT="1"/>
      <dgm:spPr/>
      <dgm:t>
        <a:bodyPr/>
        <a:lstStyle/>
        <a:p>
          <a:pPr algn="just"/>
          <a:r>
            <a: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научить детей ориентироваться в различных видах росписи;</a:t>
          </a:r>
          <a:endParaRPr lang="ru-RU" sz="1200" dirty="0"/>
        </a:p>
      </dgm:t>
    </dgm:pt>
    <dgm:pt modelId="{35F6C5F6-BCBE-4A7D-997D-CAABE7320CE2}" type="parTrans" cxnId="{6DB6215D-0DBC-4814-B1FB-61270FA6DB34}">
      <dgm:prSet/>
      <dgm:spPr/>
      <dgm:t>
        <a:bodyPr/>
        <a:lstStyle/>
        <a:p>
          <a:endParaRPr lang="ru-RU"/>
        </a:p>
      </dgm:t>
    </dgm:pt>
    <dgm:pt modelId="{C149D185-3EE9-4398-927C-595399E0B058}" type="sibTrans" cxnId="{6DB6215D-0DBC-4814-B1FB-61270FA6DB34}">
      <dgm:prSet/>
      <dgm:spPr/>
      <dgm:t>
        <a:bodyPr/>
        <a:lstStyle/>
        <a:p>
          <a:endParaRPr lang="ru-RU"/>
        </a:p>
      </dgm:t>
    </dgm:pt>
    <dgm:pt modelId="{2F0EBAE8-2A88-4DB6-8783-900710BC688B}">
      <dgm:prSet phldrT="[Текст]"/>
      <dgm:spPr/>
      <dgm:t>
        <a:bodyPr/>
        <a:lstStyle/>
        <a:p>
          <a:pPr algn="l"/>
          <a:endParaRPr lang="ru-RU" sz="900" dirty="0"/>
        </a:p>
      </dgm:t>
    </dgm:pt>
    <dgm:pt modelId="{F551FC70-63CC-4DB9-A053-E6692E92E406}" type="parTrans" cxnId="{F9B65941-B459-4B76-94FC-9469C6F7C3E5}">
      <dgm:prSet/>
      <dgm:spPr/>
      <dgm:t>
        <a:bodyPr/>
        <a:lstStyle/>
        <a:p>
          <a:endParaRPr lang="ru-RU"/>
        </a:p>
      </dgm:t>
    </dgm:pt>
    <dgm:pt modelId="{88510AB1-6B0A-4A2A-AFCE-2DC44236DED6}" type="sibTrans" cxnId="{F9B65941-B459-4B76-94FC-9469C6F7C3E5}">
      <dgm:prSet/>
      <dgm:spPr/>
      <dgm:t>
        <a:bodyPr/>
        <a:lstStyle/>
        <a:p>
          <a:endParaRPr lang="ru-RU"/>
        </a:p>
      </dgm:t>
    </dgm:pt>
    <dgm:pt modelId="{578E7F09-CD56-4800-AED1-07A49EBF5C7E}">
      <dgm:prSet phldrT="[Текст]"/>
      <dgm:spPr/>
      <dgm:t>
        <a:bodyPr/>
        <a:lstStyle/>
        <a:p>
          <a:pPr algn="just"/>
          <a:endParaRPr lang="ru-RU" sz="900" dirty="0"/>
        </a:p>
      </dgm:t>
    </dgm:pt>
    <dgm:pt modelId="{69438184-FCF9-4666-9462-7EBACA4FD1AA}" type="parTrans" cxnId="{25EF659C-CA69-4900-9ADA-992018F01926}">
      <dgm:prSet/>
      <dgm:spPr/>
      <dgm:t>
        <a:bodyPr/>
        <a:lstStyle/>
        <a:p>
          <a:endParaRPr lang="ru-RU"/>
        </a:p>
      </dgm:t>
    </dgm:pt>
    <dgm:pt modelId="{BEDD8C42-F29F-4AB3-B6E8-322C2DE80510}" type="sibTrans" cxnId="{25EF659C-CA69-4900-9ADA-992018F01926}">
      <dgm:prSet/>
      <dgm:spPr/>
      <dgm:t>
        <a:bodyPr/>
        <a:lstStyle/>
        <a:p>
          <a:endParaRPr lang="ru-RU"/>
        </a:p>
      </dgm:t>
    </dgm:pt>
    <dgm:pt modelId="{9B6FC3D7-F27C-4C13-B727-A515CCF07E94}">
      <dgm:prSet phldrT="[Текст]" custT="1"/>
      <dgm:spPr/>
      <dgm:t>
        <a:bodyPr/>
        <a:lstStyle/>
        <a:p>
          <a:pPr algn="just"/>
          <a:r>
            <a: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учить детей оригинально составлять узоры по мотивам народных росписей; </a:t>
          </a:r>
          <a:endParaRPr lang="ru-RU" sz="1200" dirty="0"/>
        </a:p>
      </dgm:t>
    </dgm:pt>
    <dgm:pt modelId="{A244F5AD-F665-45FA-B87C-0EE4949A8C15}" type="parTrans" cxnId="{8D5E5005-178C-4ED0-985C-1EE212C08D25}">
      <dgm:prSet/>
      <dgm:spPr/>
      <dgm:t>
        <a:bodyPr/>
        <a:lstStyle/>
        <a:p>
          <a:endParaRPr lang="ru-RU"/>
        </a:p>
      </dgm:t>
    </dgm:pt>
    <dgm:pt modelId="{EAA1E1FE-363E-4BF3-8782-C0CAC6613D53}" type="sibTrans" cxnId="{8D5E5005-178C-4ED0-985C-1EE212C08D25}">
      <dgm:prSet/>
      <dgm:spPr/>
      <dgm:t>
        <a:bodyPr/>
        <a:lstStyle/>
        <a:p>
          <a:endParaRPr lang="ru-RU"/>
        </a:p>
      </dgm:t>
    </dgm:pt>
    <dgm:pt modelId="{8AFE7983-BCE6-42E7-A6CD-2A5C245B02D9}">
      <dgm:prSet phldrT="[Текст]"/>
      <dgm:spPr/>
      <dgm:t>
        <a:bodyPr/>
        <a:lstStyle/>
        <a:p>
          <a:pPr algn="just"/>
          <a:endParaRPr lang="ru-RU" sz="900" dirty="0"/>
        </a:p>
      </dgm:t>
    </dgm:pt>
    <dgm:pt modelId="{56B860BF-E777-44B7-BDEF-40900FE8599F}" type="parTrans" cxnId="{7BE36D92-B055-49B1-826D-DC95A44CAC54}">
      <dgm:prSet/>
      <dgm:spPr/>
      <dgm:t>
        <a:bodyPr/>
        <a:lstStyle/>
        <a:p>
          <a:endParaRPr lang="ru-RU"/>
        </a:p>
      </dgm:t>
    </dgm:pt>
    <dgm:pt modelId="{CC6EF2D2-5FF8-49CE-AE55-FED3CA07CB43}" type="sibTrans" cxnId="{7BE36D92-B055-49B1-826D-DC95A44CAC54}">
      <dgm:prSet/>
      <dgm:spPr/>
      <dgm:t>
        <a:bodyPr/>
        <a:lstStyle/>
        <a:p>
          <a:endParaRPr lang="ru-RU"/>
        </a:p>
      </dgm:t>
    </dgm:pt>
    <dgm:pt modelId="{9BFCC5E6-1742-43A8-B131-F6023AD82595}">
      <dgm:prSet phldrT="[Текст]" custT="1"/>
      <dgm:spPr/>
      <dgm:t>
        <a:bodyPr/>
        <a:lstStyle/>
        <a:p>
          <a:pPr algn="just"/>
          <a:r>
            <a: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знакомить детей с малыми формами фольклора на тему народные промыслы: </a:t>
          </a:r>
          <a:r>
            <a:rPr lang="ru-RU" sz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потешками</a:t>
          </a:r>
          <a:r>
            <a: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, песнями, загадками, сказками, пословицами и поговорками, народными играми.</a:t>
          </a:r>
          <a:endParaRPr lang="ru-RU" sz="1200" dirty="0"/>
        </a:p>
      </dgm:t>
    </dgm:pt>
    <dgm:pt modelId="{8C739877-A845-4E31-97CC-DA523273DF70}" type="parTrans" cxnId="{75715EDE-90D0-4907-BF4D-9F834200B949}">
      <dgm:prSet/>
      <dgm:spPr/>
      <dgm:t>
        <a:bodyPr/>
        <a:lstStyle/>
        <a:p>
          <a:endParaRPr lang="ru-RU"/>
        </a:p>
      </dgm:t>
    </dgm:pt>
    <dgm:pt modelId="{F463B173-3293-43B5-A86C-D0D687923B00}" type="sibTrans" cxnId="{75715EDE-90D0-4907-BF4D-9F834200B949}">
      <dgm:prSet/>
      <dgm:spPr/>
      <dgm:t>
        <a:bodyPr/>
        <a:lstStyle/>
        <a:p>
          <a:endParaRPr lang="ru-RU"/>
        </a:p>
      </dgm:t>
    </dgm:pt>
    <dgm:pt modelId="{8B7314D4-8BBD-4B7F-87FA-2F6FD65C8F82}">
      <dgm:prSet phldrT="[Текст]" custT="1"/>
      <dgm:spPr/>
      <dgm:t>
        <a:bodyPr/>
        <a:lstStyle/>
        <a:p>
          <a:pPr algn="just"/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воспитывать любовь к народному творчеству; </a:t>
          </a:r>
          <a:endParaRPr lang="ru-RU" sz="1400" dirty="0"/>
        </a:p>
      </dgm:t>
    </dgm:pt>
    <dgm:pt modelId="{9939EF7D-F8EB-4182-A89E-1EA398F0AD52}" type="parTrans" cxnId="{66214D72-10E6-4CAC-BAC6-B88083C2882E}">
      <dgm:prSet/>
      <dgm:spPr/>
      <dgm:t>
        <a:bodyPr/>
        <a:lstStyle/>
        <a:p>
          <a:endParaRPr lang="ru-RU"/>
        </a:p>
      </dgm:t>
    </dgm:pt>
    <dgm:pt modelId="{99EC37A7-4F30-4244-ADC2-CDC793C1FC98}" type="sibTrans" cxnId="{66214D72-10E6-4CAC-BAC6-B88083C2882E}">
      <dgm:prSet/>
      <dgm:spPr/>
      <dgm:t>
        <a:bodyPr/>
        <a:lstStyle/>
        <a:p>
          <a:endParaRPr lang="ru-RU"/>
        </a:p>
      </dgm:t>
    </dgm:pt>
    <dgm:pt modelId="{8F9B3100-0A61-40B1-9B51-924B2FBFBBEF}">
      <dgm:prSet phldrT="[Текст]" custT="1"/>
      <dgm:spPr/>
      <dgm:t>
        <a:bodyPr/>
        <a:lstStyle/>
        <a:p>
          <a:pPr algn="just"/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воспитывать уважение к работе народных мастеров;</a:t>
          </a:r>
          <a:endParaRPr lang="ru-RU" sz="1400" dirty="0"/>
        </a:p>
      </dgm:t>
    </dgm:pt>
    <dgm:pt modelId="{7CCD7F3D-81C5-4911-A1FC-FDF84A2A6982}" type="parTrans" cxnId="{1CCE932A-B91C-4A00-BD5F-A4D9068D801B}">
      <dgm:prSet/>
      <dgm:spPr/>
      <dgm:t>
        <a:bodyPr/>
        <a:lstStyle/>
        <a:p>
          <a:endParaRPr lang="ru-RU"/>
        </a:p>
      </dgm:t>
    </dgm:pt>
    <dgm:pt modelId="{B8CD9C17-4110-4627-8ADB-B8B1A706201A}" type="sibTrans" cxnId="{1CCE932A-B91C-4A00-BD5F-A4D9068D801B}">
      <dgm:prSet/>
      <dgm:spPr/>
      <dgm:t>
        <a:bodyPr/>
        <a:lstStyle/>
        <a:p>
          <a:endParaRPr lang="ru-RU"/>
        </a:p>
      </dgm:t>
    </dgm:pt>
    <dgm:pt modelId="{4D4F865D-E13D-4987-A9F7-2DDE85C318D1}">
      <dgm:prSet phldrT="[Текст]" custT="1"/>
      <dgm:spPr/>
      <dgm:t>
        <a:bodyPr/>
        <a:lstStyle/>
        <a:p>
          <a:pPr algn="just"/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воспитывать эстетические и этические чувства, любознательность.</a:t>
          </a:r>
          <a:endParaRPr lang="ru-RU" sz="1400" dirty="0"/>
        </a:p>
      </dgm:t>
    </dgm:pt>
    <dgm:pt modelId="{E8CEFFC3-B3CB-4F46-8B56-62CE9E72CB57}" type="parTrans" cxnId="{D75F5931-6EFD-4819-86A9-B50095196ABF}">
      <dgm:prSet/>
      <dgm:spPr/>
      <dgm:t>
        <a:bodyPr/>
        <a:lstStyle/>
        <a:p>
          <a:endParaRPr lang="ru-RU"/>
        </a:p>
      </dgm:t>
    </dgm:pt>
    <dgm:pt modelId="{1CAAAACB-BB63-4F4E-84CC-C9B31E99BC80}" type="sibTrans" cxnId="{D75F5931-6EFD-4819-86A9-B50095196ABF}">
      <dgm:prSet/>
      <dgm:spPr/>
      <dgm:t>
        <a:bodyPr/>
        <a:lstStyle/>
        <a:p>
          <a:endParaRPr lang="ru-RU"/>
        </a:p>
      </dgm:t>
    </dgm:pt>
    <dgm:pt modelId="{2EBC3326-D224-45E9-A163-4E1D598F0027}">
      <dgm:prSet phldrT="[Текст]"/>
      <dgm:spPr/>
      <dgm:t>
        <a:bodyPr/>
        <a:lstStyle/>
        <a:p>
          <a:pPr algn="just"/>
          <a:r>
            <a:rPr lang="ru-RU" sz="1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развивать чувство цвета, композиционные умения; </a:t>
          </a:r>
          <a:endParaRPr lang="ru-RU" sz="1100" dirty="0"/>
        </a:p>
      </dgm:t>
    </dgm:pt>
    <dgm:pt modelId="{A6E10F48-8847-45F9-8976-EAA99200385A}" type="parTrans" cxnId="{57882CFE-3650-485A-AEF6-065D5E34D545}">
      <dgm:prSet/>
      <dgm:spPr/>
      <dgm:t>
        <a:bodyPr/>
        <a:lstStyle/>
        <a:p>
          <a:endParaRPr lang="ru-RU"/>
        </a:p>
      </dgm:t>
    </dgm:pt>
    <dgm:pt modelId="{6FFBE489-18C8-48CE-B560-5B718B6EBAEF}" type="sibTrans" cxnId="{57882CFE-3650-485A-AEF6-065D5E34D545}">
      <dgm:prSet/>
      <dgm:spPr/>
      <dgm:t>
        <a:bodyPr/>
        <a:lstStyle/>
        <a:p>
          <a:endParaRPr lang="ru-RU"/>
        </a:p>
      </dgm:t>
    </dgm:pt>
    <dgm:pt modelId="{70CD2191-8863-4A3D-92DE-F9B8A49300AB}">
      <dgm:prSet phldrT="[Текст]"/>
      <dgm:spPr/>
      <dgm:t>
        <a:bodyPr/>
        <a:lstStyle/>
        <a:p>
          <a:pPr algn="just"/>
          <a:endParaRPr lang="ru-RU" sz="1100" dirty="0"/>
        </a:p>
      </dgm:t>
    </dgm:pt>
    <dgm:pt modelId="{183FEB88-CC94-48CD-82B3-991CC4AFFC9B}" type="parTrans" cxnId="{E35EBF44-C554-4A91-86F3-AC54D47EFEB2}">
      <dgm:prSet/>
      <dgm:spPr/>
      <dgm:t>
        <a:bodyPr/>
        <a:lstStyle/>
        <a:p>
          <a:endParaRPr lang="ru-RU"/>
        </a:p>
      </dgm:t>
    </dgm:pt>
    <dgm:pt modelId="{D4E8A480-7542-4FD0-8856-D31A56FB969D}" type="sibTrans" cxnId="{E35EBF44-C554-4A91-86F3-AC54D47EFEB2}">
      <dgm:prSet/>
      <dgm:spPr/>
      <dgm:t>
        <a:bodyPr/>
        <a:lstStyle/>
        <a:p>
          <a:endParaRPr lang="ru-RU"/>
        </a:p>
      </dgm:t>
    </dgm:pt>
    <dgm:pt modelId="{906FBD48-FE3D-4C17-9F7D-DAA269626128}">
      <dgm:prSet phldrT="[Текст]"/>
      <dgm:spPr/>
      <dgm:t>
        <a:bodyPr/>
        <a:lstStyle/>
        <a:p>
          <a:pPr algn="just"/>
          <a:r>
            <a:rPr lang="ru-RU" sz="1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развивать внимание, мышление, зрительную память, умение анализировать;</a:t>
          </a:r>
          <a:endParaRPr lang="ru-RU" sz="1100" dirty="0"/>
        </a:p>
      </dgm:t>
    </dgm:pt>
    <dgm:pt modelId="{0C16ED91-CDEF-4405-9C51-3500C550DB01}" type="parTrans" cxnId="{AC108155-1D2D-481C-9F99-B8B04F668D18}">
      <dgm:prSet/>
      <dgm:spPr/>
      <dgm:t>
        <a:bodyPr/>
        <a:lstStyle/>
        <a:p>
          <a:endParaRPr lang="ru-RU"/>
        </a:p>
      </dgm:t>
    </dgm:pt>
    <dgm:pt modelId="{8431BDE8-CFEC-4346-BC2B-620F8EDB86F4}" type="sibTrans" cxnId="{AC108155-1D2D-481C-9F99-B8B04F668D18}">
      <dgm:prSet/>
      <dgm:spPr/>
      <dgm:t>
        <a:bodyPr/>
        <a:lstStyle/>
        <a:p>
          <a:endParaRPr lang="ru-RU"/>
        </a:p>
      </dgm:t>
    </dgm:pt>
    <dgm:pt modelId="{B2C4AE66-9990-4333-8F5E-03FEBC3207D9}">
      <dgm:prSet phldrT="[Текст]"/>
      <dgm:spPr/>
      <dgm:t>
        <a:bodyPr/>
        <a:lstStyle/>
        <a:p>
          <a:pPr algn="just"/>
          <a:r>
            <a:rPr lang="ru-RU" sz="1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активизировать словарь: растительный орнамент, завиток, тычок, элемент, розан, купавка, Городец, Хохлома, Дымка, Гжель, </a:t>
          </a:r>
          <a:r>
            <a:rPr lang="ru-RU" sz="11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Полхов</a:t>
          </a:r>
          <a:r>
            <a:rPr lang="ru-RU" sz="1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– Майдан;</a:t>
          </a:r>
          <a:endParaRPr lang="ru-RU" sz="1100" dirty="0"/>
        </a:p>
      </dgm:t>
    </dgm:pt>
    <dgm:pt modelId="{2D774129-B730-4AD3-907C-BF470AA1E720}" type="parTrans" cxnId="{48B578CB-A22D-4861-AC23-3434D77DFBD8}">
      <dgm:prSet/>
      <dgm:spPr/>
      <dgm:t>
        <a:bodyPr/>
        <a:lstStyle/>
        <a:p>
          <a:endParaRPr lang="ru-RU"/>
        </a:p>
      </dgm:t>
    </dgm:pt>
    <dgm:pt modelId="{A4DDDEE9-3761-49F9-AA45-29DE08FD1E14}" type="sibTrans" cxnId="{48B578CB-A22D-4861-AC23-3434D77DFBD8}">
      <dgm:prSet/>
      <dgm:spPr/>
      <dgm:t>
        <a:bodyPr/>
        <a:lstStyle/>
        <a:p>
          <a:endParaRPr lang="ru-RU"/>
        </a:p>
      </dgm:t>
    </dgm:pt>
    <dgm:pt modelId="{9CF9CA18-75C3-403D-BDCA-5ADFDBEFD938}">
      <dgm:prSet phldrT="[Текст]"/>
      <dgm:spPr/>
      <dgm:t>
        <a:bodyPr/>
        <a:lstStyle/>
        <a:p>
          <a:pPr algn="just"/>
          <a:r>
            <a:rPr lang="ru-RU" sz="1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повышать выразительность речи.</a:t>
          </a:r>
          <a:endParaRPr lang="ru-RU" sz="1100" dirty="0"/>
        </a:p>
      </dgm:t>
    </dgm:pt>
    <dgm:pt modelId="{AC69CBCF-21D2-4FA1-9147-448076195F58}" type="parTrans" cxnId="{72ABF3E2-AC7B-4091-8108-16F5805F030B}">
      <dgm:prSet/>
      <dgm:spPr/>
      <dgm:t>
        <a:bodyPr/>
        <a:lstStyle/>
        <a:p>
          <a:endParaRPr lang="ru-RU"/>
        </a:p>
      </dgm:t>
    </dgm:pt>
    <dgm:pt modelId="{D93C823B-435E-421D-89C5-DFE3C33E2BB7}" type="sibTrans" cxnId="{72ABF3E2-AC7B-4091-8108-16F5805F030B}">
      <dgm:prSet/>
      <dgm:spPr/>
      <dgm:t>
        <a:bodyPr/>
        <a:lstStyle/>
        <a:p>
          <a:endParaRPr lang="ru-RU"/>
        </a:p>
      </dgm:t>
    </dgm:pt>
    <dgm:pt modelId="{9DF00481-27ED-4915-A057-95A6D12CCAD1}" type="pres">
      <dgm:prSet presAssocID="{F4357A67-61EB-41F5-997E-BA94CA41B4B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809882-C462-4C76-82D8-04E7799F350E}" type="pres">
      <dgm:prSet presAssocID="{68CAEADA-D7F7-491E-98E8-CCAE677B74F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60D07E-9628-4902-947F-554A5F46164B}" type="pres">
      <dgm:prSet presAssocID="{9173D4DD-9BF9-4F22-AC8E-F85EF5B41C30}" presName="sibTrans" presStyleCnt="0"/>
      <dgm:spPr/>
    </dgm:pt>
    <dgm:pt modelId="{9E8AB6B2-B95B-4769-9B56-F5CAFE7CE21F}" type="pres">
      <dgm:prSet presAssocID="{740D4A56-9632-4C69-A560-27197617CA7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D706FC-C7D2-4430-89C5-83ED0D627520}" type="pres">
      <dgm:prSet presAssocID="{AB5C6671-B513-4E70-93B5-8CBC6E3BA0C6}" presName="sibTrans" presStyleCnt="0"/>
      <dgm:spPr/>
    </dgm:pt>
    <dgm:pt modelId="{4426A5B0-F523-4EB9-BDB9-CD5415BE8729}" type="pres">
      <dgm:prSet presAssocID="{BD18DCD1-CE1D-4CDE-905D-90E69C7A1D6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831256-41FC-4102-9A49-3FD30147112E}" type="presOf" srcId="{B2C4AE66-9990-4333-8F5E-03FEBC3207D9}" destId="{4426A5B0-F523-4EB9-BDB9-CD5415BE8729}" srcOrd="0" destOrd="5" presId="urn:microsoft.com/office/officeart/2005/8/layout/hList6"/>
    <dgm:cxn modelId="{87847E11-7002-444A-89B8-99F4260B5E88}" type="presOf" srcId="{3D357D7E-7FC4-4DBD-BEEE-61753BF8789A}" destId="{11809882-C462-4C76-82D8-04E7799F350E}" srcOrd="0" destOrd="9" presId="urn:microsoft.com/office/officeart/2005/8/layout/hList6"/>
    <dgm:cxn modelId="{04B6625C-ED4A-4E52-B197-C168B1E536E6}" type="presOf" srcId="{9BFCC5E6-1742-43A8-B131-F6023AD82595}" destId="{11809882-C462-4C76-82D8-04E7799F350E}" srcOrd="0" destOrd="5" presId="urn:microsoft.com/office/officeart/2005/8/layout/hList6"/>
    <dgm:cxn modelId="{8E0DD943-4096-4FA4-9573-1007585A0A97}" type="presOf" srcId="{68CAEADA-D7F7-491E-98E8-CCAE677B74FC}" destId="{11809882-C462-4C76-82D8-04E7799F350E}" srcOrd="0" destOrd="0" presId="urn:microsoft.com/office/officeart/2005/8/layout/hList6"/>
    <dgm:cxn modelId="{2FA1C1FD-FD54-4870-9E74-F41F3E184691}" srcId="{F4357A67-61EB-41F5-997E-BA94CA41B4B5}" destId="{68CAEADA-D7F7-491E-98E8-CCAE677B74FC}" srcOrd="0" destOrd="0" parTransId="{3E0490B7-0D33-4341-9942-DF3B6AB95819}" sibTransId="{9173D4DD-9BF9-4F22-AC8E-F85EF5B41C30}"/>
    <dgm:cxn modelId="{75715EDE-90D0-4907-BF4D-9F834200B949}" srcId="{68CAEADA-D7F7-491E-98E8-CCAE677B74FC}" destId="{9BFCC5E6-1742-43A8-B131-F6023AD82595}" srcOrd="4" destOrd="0" parTransId="{8C739877-A845-4E31-97CC-DA523273DF70}" sibTransId="{F463B173-3293-43B5-A86C-D0D687923B00}"/>
    <dgm:cxn modelId="{8D5E5005-178C-4ED0-985C-1EE212C08D25}" srcId="{68CAEADA-D7F7-491E-98E8-CCAE677B74FC}" destId="{9B6FC3D7-F27C-4C13-B727-A515CCF07E94}" srcOrd="3" destOrd="0" parTransId="{A244F5AD-F665-45FA-B87C-0EE4949A8C15}" sibTransId="{EAA1E1FE-363E-4BF3-8782-C0CAC6613D53}"/>
    <dgm:cxn modelId="{E987A82B-E0D0-47C4-9CBA-32BC99CD42C3}" type="presOf" srcId="{4D4F865D-E13D-4987-A9F7-2DDE85C318D1}" destId="{9E8AB6B2-B95B-4769-9B56-F5CAFE7CE21F}" srcOrd="0" destOrd="4" presId="urn:microsoft.com/office/officeart/2005/8/layout/hList6"/>
    <dgm:cxn modelId="{72ABF3E2-AC7B-4091-8108-16F5805F030B}" srcId="{BD18DCD1-CE1D-4CDE-905D-90E69C7A1D6A}" destId="{9CF9CA18-75C3-403D-BDCA-5ADFDBEFD938}" srcOrd="5" destOrd="0" parTransId="{AC69CBCF-21D2-4FA1-9147-448076195F58}" sibTransId="{D93C823B-435E-421D-89C5-DFE3C33E2BB7}"/>
    <dgm:cxn modelId="{25EF659C-CA69-4900-9ADA-992018F01926}" srcId="{68CAEADA-D7F7-491E-98E8-CCAE677B74FC}" destId="{578E7F09-CD56-4800-AED1-07A49EBF5C7E}" srcOrd="6" destOrd="0" parTransId="{69438184-FCF9-4666-9462-7EBACA4FD1AA}" sibTransId="{BEDD8C42-F29F-4AB3-B6E8-322C2DE80510}"/>
    <dgm:cxn modelId="{832F9B14-4FEF-4C02-95F6-8568914BDAC3}" type="presOf" srcId="{8F9B3100-0A61-40B1-9B51-924B2FBFBBEF}" destId="{9E8AB6B2-B95B-4769-9B56-F5CAFE7CE21F}" srcOrd="0" destOrd="3" presId="urn:microsoft.com/office/officeart/2005/8/layout/hList6"/>
    <dgm:cxn modelId="{9B3B059B-605B-46A9-A659-BB4EFAC8FC79}" type="presOf" srcId="{906FBD48-FE3D-4C17-9F7D-DAA269626128}" destId="{4426A5B0-F523-4EB9-BDB9-CD5415BE8729}" srcOrd="0" destOrd="4" presId="urn:microsoft.com/office/officeart/2005/8/layout/hList6"/>
    <dgm:cxn modelId="{66214D72-10E6-4CAC-BAC6-B88083C2882E}" srcId="{740D4A56-9632-4C69-A560-27197617CA7B}" destId="{8B7314D4-8BBD-4B7F-87FA-2F6FD65C8F82}" srcOrd="1" destOrd="0" parTransId="{9939EF7D-F8EB-4182-A89E-1EA398F0AD52}" sibTransId="{99EC37A7-4F30-4244-ADC2-CDC793C1FC98}"/>
    <dgm:cxn modelId="{2CF6E0CB-919A-42B1-8C4B-2A59FB46026E}" srcId="{F4357A67-61EB-41F5-997E-BA94CA41B4B5}" destId="{740D4A56-9632-4C69-A560-27197617CA7B}" srcOrd="1" destOrd="0" parTransId="{9FFB6E79-FD68-44B6-8865-A330F116C45D}" sibTransId="{AB5C6671-B513-4E70-93B5-8CBC6E3BA0C6}"/>
    <dgm:cxn modelId="{6DB6215D-0DBC-4814-B1FB-61270FA6DB34}" srcId="{68CAEADA-D7F7-491E-98E8-CCAE677B74FC}" destId="{41997AB5-8F93-4C3B-BD08-741833B5E7A3}" srcOrd="2" destOrd="0" parTransId="{35F6C5F6-BCBE-4A7D-997D-CAABE7320CE2}" sibTransId="{C149D185-3EE9-4398-927C-595399E0B058}"/>
    <dgm:cxn modelId="{FA8163E7-8308-40FA-92BA-585EF1C33FAE}" type="presOf" srcId="{740D4A56-9632-4C69-A560-27197617CA7B}" destId="{9E8AB6B2-B95B-4769-9B56-F5CAFE7CE21F}" srcOrd="0" destOrd="0" presId="urn:microsoft.com/office/officeart/2005/8/layout/hList6"/>
    <dgm:cxn modelId="{7BE36D92-B055-49B1-826D-DC95A44CAC54}" srcId="{68CAEADA-D7F7-491E-98E8-CCAE677B74FC}" destId="{8AFE7983-BCE6-42E7-A6CD-2A5C245B02D9}" srcOrd="5" destOrd="0" parTransId="{56B860BF-E777-44B7-BDEF-40900FE8599F}" sibTransId="{CC6EF2D2-5FF8-49CE-AE55-FED3CA07CB43}"/>
    <dgm:cxn modelId="{1488B969-09EB-4F17-89CD-1B64BC9714F2}" type="presOf" srcId="{049A7FDB-9965-494D-9C9B-BA1FE74CBDAF}" destId="{11809882-C462-4C76-82D8-04E7799F350E}" srcOrd="0" destOrd="2" presId="urn:microsoft.com/office/officeart/2005/8/layout/hList6"/>
    <dgm:cxn modelId="{0E97AB53-B9E6-4871-9166-B5EF948C816A}" type="presOf" srcId="{EE3B4900-06AD-4D8B-AB96-A8266CA1AB75}" destId="{4426A5B0-F523-4EB9-BDB9-CD5415BE8729}" srcOrd="0" destOrd="1" presId="urn:microsoft.com/office/officeart/2005/8/layout/hList6"/>
    <dgm:cxn modelId="{5C12BCF0-F00C-4297-9558-CF249E1136B7}" srcId="{BD18DCD1-CE1D-4CDE-905D-90E69C7A1D6A}" destId="{F708CA22-4081-41E8-87D6-5192E88CCE75}" srcOrd="1" destOrd="0" parTransId="{3332F850-76CD-4DA0-A2F1-C72F8C465877}" sibTransId="{97A59236-6FA3-4E61-9378-99EFBC6E745B}"/>
    <dgm:cxn modelId="{07ADC476-BA13-4175-8F9E-B6831DCB5452}" srcId="{F4357A67-61EB-41F5-997E-BA94CA41B4B5}" destId="{BD18DCD1-CE1D-4CDE-905D-90E69C7A1D6A}" srcOrd="2" destOrd="0" parTransId="{4CA82672-DD9A-4149-BA95-DEC5645CDBA3}" sibTransId="{78C4B711-9DC2-49A7-B222-BA06D4925D9B}"/>
    <dgm:cxn modelId="{67DCA7FC-7112-4727-AF2A-FF5B8E956724}" type="presOf" srcId="{2EBC3326-D224-45E9-A163-4E1D598F0027}" destId="{4426A5B0-F523-4EB9-BDB9-CD5415BE8729}" srcOrd="0" destOrd="3" presId="urn:microsoft.com/office/officeart/2005/8/layout/hList6"/>
    <dgm:cxn modelId="{FF52EF12-8B1B-4EEE-AE97-5589772A5B32}" type="presOf" srcId="{AE1271B0-4D1D-44EB-8C98-B30FA7D682BB}" destId="{9E8AB6B2-B95B-4769-9B56-F5CAFE7CE21F}" srcOrd="0" destOrd="1" presId="urn:microsoft.com/office/officeart/2005/8/layout/hList6"/>
    <dgm:cxn modelId="{A78B260C-8F92-4D07-9F1A-6D5A2A85EF13}" type="presOf" srcId="{578E7F09-CD56-4800-AED1-07A49EBF5C7E}" destId="{11809882-C462-4C76-82D8-04E7799F350E}" srcOrd="0" destOrd="7" presId="urn:microsoft.com/office/officeart/2005/8/layout/hList6"/>
    <dgm:cxn modelId="{6ABA4EBC-902B-4421-B48C-FB6966BD664F}" type="presOf" srcId="{2F0EBAE8-2A88-4DB6-8783-900710BC688B}" destId="{11809882-C462-4C76-82D8-04E7799F350E}" srcOrd="0" destOrd="8" presId="urn:microsoft.com/office/officeart/2005/8/layout/hList6"/>
    <dgm:cxn modelId="{E60973B8-B3CA-43F0-9AC5-855E463E4BA6}" srcId="{68CAEADA-D7F7-491E-98E8-CCAE677B74FC}" destId="{3D357D7E-7FC4-4DBD-BEEE-61753BF8789A}" srcOrd="8" destOrd="0" parTransId="{8F7B801B-23EB-4575-A4AC-38A878ADB2E8}" sibTransId="{09126673-DD5A-4720-9F5C-605849A2B73A}"/>
    <dgm:cxn modelId="{A72BD619-FA4D-49A3-85EF-A7C632DD7E61}" type="presOf" srcId="{BD18DCD1-CE1D-4CDE-905D-90E69C7A1D6A}" destId="{4426A5B0-F523-4EB9-BDB9-CD5415BE8729}" srcOrd="0" destOrd="0" presId="urn:microsoft.com/office/officeart/2005/8/layout/hList6"/>
    <dgm:cxn modelId="{4FC77399-21E6-4C1D-B25C-E50F07D8B65E}" type="presOf" srcId="{41997AB5-8F93-4C3B-BD08-741833B5E7A3}" destId="{11809882-C462-4C76-82D8-04E7799F350E}" srcOrd="0" destOrd="3" presId="urn:microsoft.com/office/officeart/2005/8/layout/hList6"/>
    <dgm:cxn modelId="{D75F5931-6EFD-4819-86A9-B50095196ABF}" srcId="{740D4A56-9632-4C69-A560-27197617CA7B}" destId="{4D4F865D-E13D-4987-A9F7-2DDE85C318D1}" srcOrd="3" destOrd="0" parTransId="{E8CEFFC3-B3CB-4F46-8B56-62CE9E72CB57}" sibTransId="{1CAAAACB-BB63-4F4E-84CC-C9B31E99BC80}"/>
    <dgm:cxn modelId="{E9491FEC-9925-4313-B287-A180F5B10011}" type="presOf" srcId="{F4357A67-61EB-41F5-997E-BA94CA41B4B5}" destId="{9DF00481-27ED-4915-A057-95A6D12CCAD1}" srcOrd="0" destOrd="0" presId="urn:microsoft.com/office/officeart/2005/8/layout/hList6"/>
    <dgm:cxn modelId="{AC108155-1D2D-481C-9F99-B8B04F668D18}" srcId="{BD18DCD1-CE1D-4CDE-905D-90E69C7A1D6A}" destId="{906FBD48-FE3D-4C17-9F7D-DAA269626128}" srcOrd="3" destOrd="0" parTransId="{0C16ED91-CDEF-4405-9C51-3500C550DB01}" sibTransId="{8431BDE8-CFEC-4346-BC2B-620F8EDB86F4}"/>
    <dgm:cxn modelId="{ADDBB8AD-84DA-49B7-AC42-7F75DD01C49C}" type="presOf" srcId="{8B7314D4-8BBD-4B7F-87FA-2F6FD65C8F82}" destId="{9E8AB6B2-B95B-4769-9B56-F5CAFE7CE21F}" srcOrd="0" destOrd="2" presId="urn:microsoft.com/office/officeart/2005/8/layout/hList6"/>
    <dgm:cxn modelId="{B2E9F2C9-636A-4412-8AA0-06634010C007}" type="presOf" srcId="{70CD2191-8863-4A3D-92DE-F9B8A49300AB}" destId="{4426A5B0-F523-4EB9-BDB9-CD5415BE8729}" srcOrd="0" destOrd="7" presId="urn:microsoft.com/office/officeart/2005/8/layout/hList6"/>
    <dgm:cxn modelId="{9D6C80B2-3F10-468A-AB58-712CD47898CE}" type="presOf" srcId="{9CF9CA18-75C3-403D-BDCA-5ADFDBEFD938}" destId="{4426A5B0-F523-4EB9-BDB9-CD5415BE8729}" srcOrd="0" destOrd="6" presId="urn:microsoft.com/office/officeart/2005/8/layout/hList6"/>
    <dgm:cxn modelId="{CF5D75A5-D180-45A6-BD25-6F964E17ABEC}" srcId="{68CAEADA-D7F7-491E-98E8-CCAE677B74FC}" destId="{C63E8092-3B15-4F57-9ABF-28864B95FCD6}" srcOrd="0" destOrd="0" parTransId="{8A001B74-46D9-44C8-BD02-F2D68DAE9911}" sibTransId="{25BA4E56-4764-497E-B900-36CEEF174059}"/>
    <dgm:cxn modelId="{1CCE932A-B91C-4A00-BD5F-A4D9068D801B}" srcId="{740D4A56-9632-4C69-A560-27197617CA7B}" destId="{8F9B3100-0A61-40B1-9B51-924B2FBFBBEF}" srcOrd="2" destOrd="0" parTransId="{7CCD7F3D-81C5-4911-A1FC-FDF84A2A6982}" sibTransId="{B8CD9C17-4110-4627-8ADB-B8B1A706201A}"/>
    <dgm:cxn modelId="{5CE2CBBB-DC55-4E7B-9428-BC2D9610994D}" srcId="{BD18DCD1-CE1D-4CDE-905D-90E69C7A1D6A}" destId="{EE3B4900-06AD-4D8B-AB96-A8266CA1AB75}" srcOrd="0" destOrd="0" parTransId="{4AF896E4-8FE8-4D71-AFC7-FABE7F67F1F3}" sibTransId="{BB0F6DB4-1D4A-49B9-BCBA-2C8F71883AE9}"/>
    <dgm:cxn modelId="{F9AB078F-140A-4787-BC4F-CAF1B2B7BBEE}" srcId="{740D4A56-9632-4C69-A560-27197617CA7B}" destId="{AE1271B0-4D1D-44EB-8C98-B30FA7D682BB}" srcOrd="0" destOrd="0" parTransId="{CD06A3E7-C514-4424-8F05-24E4D12923F2}" sibTransId="{1DA5EF15-01E5-4B70-89E9-55366F7C731A}"/>
    <dgm:cxn modelId="{E35EBF44-C554-4A91-86F3-AC54D47EFEB2}" srcId="{BD18DCD1-CE1D-4CDE-905D-90E69C7A1D6A}" destId="{70CD2191-8863-4A3D-92DE-F9B8A49300AB}" srcOrd="6" destOrd="0" parTransId="{183FEB88-CC94-48CD-82B3-991CC4AFFC9B}" sibTransId="{D4E8A480-7542-4FD0-8856-D31A56FB969D}"/>
    <dgm:cxn modelId="{57882CFE-3650-485A-AEF6-065D5E34D545}" srcId="{BD18DCD1-CE1D-4CDE-905D-90E69C7A1D6A}" destId="{2EBC3326-D224-45E9-A163-4E1D598F0027}" srcOrd="2" destOrd="0" parTransId="{A6E10F48-8847-45F9-8976-EAA99200385A}" sibTransId="{6FFBE489-18C8-48CE-B560-5B718B6EBAEF}"/>
    <dgm:cxn modelId="{F9B65941-B459-4B76-94FC-9469C6F7C3E5}" srcId="{68CAEADA-D7F7-491E-98E8-CCAE677B74FC}" destId="{2F0EBAE8-2A88-4DB6-8783-900710BC688B}" srcOrd="7" destOrd="0" parTransId="{F551FC70-63CC-4DB9-A053-E6692E92E406}" sibTransId="{88510AB1-6B0A-4A2A-AFCE-2DC44236DED6}"/>
    <dgm:cxn modelId="{35184FB1-3CAF-496C-BB5E-BBFCE5716A03}" srcId="{68CAEADA-D7F7-491E-98E8-CCAE677B74FC}" destId="{049A7FDB-9965-494D-9C9B-BA1FE74CBDAF}" srcOrd="1" destOrd="0" parTransId="{1A33C193-9D01-4676-85E2-C780CDCCE81D}" sibTransId="{8F376C83-9FE3-4C1E-AFF9-05A3861FA941}"/>
    <dgm:cxn modelId="{9BC942E7-9447-4A98-8C0C-0F234D1F57FA}" type="presOf" srcId="{8AFE7983-BCE6-42E7-A6CD-2A5C245B02D9}" destId="{11809882-C462-4C76-82D8-04E7799F350E}" srcOrd="0" destOrd="6" presId="urn:microsoft.com/office/officeart/2005/8/layout/hList6"/>
    <dgm:cxn modelId="{AE44F015-B636-4597-94CF-7B950261BB50}" type="presOf" srcId="{C63E8092-3B15-4F57-9ABF-28864B95FCD6}" destId="{11809882-C462-4C76-82D8-04E7799F350E}" srcOrd="0" destOrd="1" presId="urn:microsoft.com/office/officeart/2005/8/layout/hList6"/>
    <dgm:cxn modelId="{48B578CB-A22D-4861-AC23-3434D77DFBD8}" srcId="{BD18DCD1-CE1D-4CDE-905D-90E69C7A1D6A}" destId="{B2C4AE66-9990-4333-8F5E-03FEBC3207D9}" srcOrd="4" destOrd="0" parTransId="{2D774129-B730-4AD3-907C-BF470AA1E720}" sibTransId="{A4DDDEE9-3761-49F9-AA45-29DE08FD1E14}"/>
    <dgm:cxn modelId="{227C8C9D-9550-4FF9-B809-274FFDBDC3F0}" type="presOf" srcId="{F708CA22-4081-41E8-87D6-5192E88CCE75}" destId="{4426A5B0-F523-4EB9-BDB9-CD5415BE8729}" srcOrd="0" destOrd="2" presId="urn:microsoft.com/office/officeart/2005/8/layout/hList6"/>
    <dgm:cxn modelId="{F6AAD076-14D8-4996-B094-3AAEA00D4702}" type="presOf" srcId="{9B6FC3D7-F27C-4C13-B727-A515CCF07E94}" destId="{11809882-C462-4C76-82D8-04E7799F350E}" srcOrd="0" destOrd="4" presId="urn:microsoft.com/office/officeart/2005/8/layout/hList6"/>
    <dgm:cxn modelId="{980D3DE8-7D60-4975-99D5-52DA3AD5F567}" type="presParOf" srcId="{9DF00481-27ED-4915-A057-95A6D12CCAD1}" destId="{11809882-C462-4C76-82D8-04E7799F350E}" srcOrd="0" destOrd="0" presId="urn:microsoft.com/office/officeart/2005/8/layout/hList6"/>
    <dgm:cxn modelId="{72AEEA19-7BA3-41C6-81AA-083500D7DF6A}" type="presParOf" srcId="{9DF00481-27ED-4915-A057-95A6D12CCAD1}" destId="{4B60D07E-9628-4902-947F-554A5F46164B}" srcOrd="1" destOrd="0" presId="urn:microsoft.com/office/officeart/2005/8/layout/hList6"/>
    <dgm:cxn modelId="{EDED6CE0-201A-41C1-8F52-BCF924DFACE2}" type="presParOf" srcId="{9DF00481-27ED-4915-A057-95A6D12CCAD1}" destId="{9E8AB6B2-B95B-4769-9B56-F5CAFE7CE21F}" srcOrd="2" destOrd="0" presId="urn:microsoft.com/office/officeart/2005/8/layout/hList6"/>
    <dgm:cxn modelId="{C9FF8A10-2F62-452B-AF93-F51C65955065}" type="presParOf" srcId="{9DF00481-27ED-4915-A057-95A6D12CCAD1}" destId="{10D706FC-C7D2-4430-89C5-83ED0D627520}" srcOrd="3" destOrd="0" presId="urn:microsoft.com/office/officeart/2005/8/layout/hList6"/>
    <dgm:cxn modelId="{8516172B-51B2-4BE9-A552-D8EC029B9840}" type="presParOf" srcId="{9DF00481-27ED-4915-A057-95A6D12CCAD1}" destId="{4426A5B0-F523-4EB9-BDB9-CD5415BE8729}" srcOrd="4" destOrd="0" presId="urn:microsoft.com/office/officeart/2005/8/layout/hList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EE848B-CEE9-4D21-802E-C284CA68338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33C817A-774C-4003-A783-CC24FBBF170C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Умение детей ориентироваться в различных видах росписи</a:t>
          </a:r>
          <a:endParaRPr lang="ru-RU" dirty="0"/>
        </a:p>
      </dgm:t>
    </dgm:pt>
    <dgm:pt modelId="{8C124548-C3A8-4465-9069-09044AE8CD58}" type="parTrans" cxnId="{614D4CAA-4621-4825-90D5-DDAAC408D4F0}">
      <dgm:prSet/>
      <dgm:spPr/>
      <dgm:t>
        <a:bodyPr/>
        <a:lstStyle/>
        <a:p>
          <a:endParaRPr lang="ru-RU"/>
        </a:p>
      </dgm:t>
    </dgm:pt>
    <dgm:pt modelId="{24B1C933-84BF-47EF-83D2-40EAFEA61C51}" type="sibTrans" cxnId="{614D4CAA-4621-4825-90D5-DDAAC408D4F0}">
      <dgm:prSet/>
      <dgm:spPr/>
      <dgm:t>
        <a:bodyPr/>
        <a:lstStyle/>
        <a:p>
          <a:endParaRPr lang="ru-RU"/>
        </a:p>
      </dgm:t>
    </dgm:pt>
    <dgm:pt modelId="{C669621E-1D9B-4C7C-951B-721803FADE6B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Умение детьми составлять узоры по мотивам народных росписей</a:t>
          </a:r>
          <a:endParaRPr lang="ru-RU" dirty="0"/>
        </a:p>
      </dgm:t>
    </dgm:pt>
    <dgm:pt modelId="{C815AE4B-B152-48F8-ACC7-87127CD3C9D0}" type="parTrans" cxnId="{D79F2DAF-F0B1-4EE1-93F5-3038B704004A}">
      <dgm:prSet/>
      <dgm:spPr/>
      <dgm:t>
        <a:bodyPr/>
        <a:lstStyle/>
        <a:p>
          <a:endParaRPr lang="ru-RU"/>
        </a:p>
      </dgm:t>
    </dgm:pt>
    <dgm:pt modelId="{82F5D2B7-1771-4689-8BEE-C26653A4D3EB}" type="sibTrans" cxnId="{D79F2DAF-F0B1-4EE1-93F5-3038B704004A}">
      <dgm:prSet/>
      <dgm:spPr/>
      <dgm:t>
        <a:bodyPr/>
        <a:lstStyle/>
        <a:p>
          <a:endParaRPr lang="ru-RU"/>
        </a:p>
      </dgm:t>
    </dgm:pt>
    <dgm:pt modelId="{E5B1E08C-5523-47BF-A4FD-F8EC40B3164D}">
      <dgm:prSet custT="1"/>
      <dgm:spPr/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Знание детьми различных видов декоративно-прикладного искусства: городецкой, гжельской, хохломской, </a:t>
          </a:r>
          <a:r>
            <a:rPr lang="ru-RU" sz="16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филимоновской</a:t>
          </a:r>
          <a:r>
            <a: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,  дымковской, </a:t>
          </a:r>
          <a:r>
            <a:rPr lang="ru-RU" sz="16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полхов-майданской</a:t>
          </a:r>
          <a:r>
            <a: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росписи</a:t>
          </a:r>
        </a:p>
      </dgm:t>
    </dgm:pt>
    <dgm:pt modelId="{61F0B47B-9876-4D9B-9A8F-F866F185E0A2}" type="parTrans" cxnId="{0790089B-A153-4A67-A5C1-2AB9BA924F8F}">
      <dgm:prSet/>
      <dgm:spPr/>
      <dgm:t>
        <a:bodyPr/>
        <a:lstStyle/>
        <a:p>
          <a:endParaRPr lang="ru-RU"/>
        </a:p>
      </dgm:t>
    </dgm:pt>
    <dgm:pt modelId="{2E7934B6-1BE0-4D9B-A09F-0DF4A71EDCD8}" type="sibTrans" cxnId="{0790089B-A153-4A67-A5C1-2AB9BA924F8F}">
      <dgm:prSet/>
      <dgm:spPr/>
      <dgm:t>
        <a:bodyPr/>
        <a:lstStyle/>
        <a:p>
          <a:endParaRPr lang="ru-RU"/>
        </a:p>
      </dgm:t>
    </dgm:pt>
    <dgm:pt modelId="{55F59E89-7D04-4FEE-8A3A-97D63269FD25}">
      <dgm:prSet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Активное участие в познавательной и творческой деятельности проекта</a:t>
          </a:r>
          <a:endParaRPr lang="ru-RU" dirty="0"/>
        </a:p>
      </dgm:t>
    </dgm:pt>
    <dgm:pt modelId="{5E9025CF-A360-4030-A4E3-B15E2617D8CD}" type="parTrans" cxnId="{A33CADD9-5918-424C-B1F5-D98DB5334C08}">
      <dgm:prSet/>
      <dgm:spPr/>
      <dgm:t>
        <a:bodyPr/>
        <a:lstStyle/>
        <a:p>
          <a:endParaRPr lang="ru-RU"/>
        </a:p>
      </dgm:t>
    </dgm:pt>
    <dgm:pt modelId="{D2567E9E-9B92-4C59-9BD6-A1FFFB8ECC8A}" type="sibTrans" cxnId="{A33CADD9-5918-424C-B1F5-D98DB5334C08}">
      <dgm:prSet/>
      <dgm:spPr/>
      <dgm:t>
        <a:bodyPr/>
        <a:lstStyle/>
        <a:p>
          <a:endParaRPr lang="ru-RU"/>
        </a:p>
      </dgm:t>
    </dgm:pt>
    <dgm:pt modelId="{1F71C406-332E-437D-9B18-32D590FA0DEE}" type="pres">
      <dgm:prSet presAssocID="{44EE848B-CEE9-4D21-802E-C284CA683383}" presName="CompostProcess" presStyleCnt="0">
        <dgm:presLayoutVars>
          <dgm:dir/>
          <dgm:resizeHandles val="exact"/>
        </dgm:presLayoutVars>
      </dgm:prSet>
      <dgm:spPr/>
    </dgm:pt>
    <dgm:pt modelId="{2B627EF1-370E-43EB-AD2C-5BC7643E9E6A}" type="pres">
      <dgm:prSet presAssocID="{44EE848B-CEE9-4D21-802E-C284CA683383}" presName="arrow" presStyleLbl="bgShp" presStyleIdx="0" presStyleCnt="1"/>
      <dgm:spPr/>
    </dgm:pt>
    <dgm:pt modelId="{49B6A8E4-9636-4692-B065-4DC1C9DCA8F1}" type="pres">
      <dgm:prSet presAssocID="{44EE848B-CEE9-4D21-802E-C284CA683383}" presName="linearProcess" presStyleCnt="0"/>
      <dgm:spPr/>
    </dgm:pt>
    <dgm:pt modelId="{93AA09C4-46FB-40F6-AE32-35F5EA3D5E49}" type="pres">
      <dgm:prSet presAssocID="{E5B1E08C-5523-47BF-A4FD-F8EC40B3164D}" presName="textNode" presStyleLbl="node1" presStyleIdx="0" presStyleCnt="4" custScaleX="130072" custScaleY="1357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88440F-46B7-4835-ACB7-6AA96B24BDD1}" type="pres">
      <dgm:prSet presAssocID="{2E7934B6-1BE0-4D9B-A09F-0DF4A71EDCD8}" presName="sibTrans" presStyleCnt="0"/>
      <dgm:spPr/>
    </dgm:pt>
    <dgm:pt modelId="{19F8CE7F-B176-49DE-B8FF-3E4222416A39}" type="pres">
      <dgm:prSet presAssocID="{D33C817A-774C-4003-A783-CC24FBBF170C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D3F3D2-49A1-4B85-85A5-420507B28C83}" type="pres">
      <dgm:prSet presAssocID="{24B1C933-84BF-47EF-83D2-40EAFEA61C51}" presName="sibTrans" presStyleCnt="0"/>
      <dgm:spPr/>
    </dgm:pt>
    <dgm:pt modelId="{3E0F0AD4-A12E-4E7F-AF37-E5C2BD5941FC}" type="pres">
      <dgm:prSet presAssocID="{C669621E-1D9B-4C7C-951B-721803FADE6B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CE02C0-39BF-46D5-B1BB-08C662E42A23}" type="pres">
      <dgm:prSet presAssocID="{82F5D2B7-1771-4689-8BEE-C26653A4D3EB}" presName="sibTrans" presStyleCnt="0"/>
      <dgm:spPr/>
    </dgm:pt>
    <dgm:pt modelId="{5512EE93-BB45-41D4-83D5-69FAE77CE92C}" type="pres">
      <dgm:prSet presAssocID="{55F59E89-7D04-4FEE-8A3A-97D63269FD25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9F2DAF-F0B1-4EE1-93F5-3038B704004A}" srcId="{44EE848B-CEE9-4D21-802E-C284CA683383}" destId="{C669621E-1D9B-4C7C-951B-721803FADE6B}" srcOrd="2" destOrd="0" parTransId="{C815AE4B-B152-48F8-ACC7-87127CD3C9D0}" sibTransId="{82F5D2B7-1771-4689-8BEE-C26653A4D3EB}"/>
    <dgm:cxn modelId="{A4AAFB0C-2BAB-4FEB-89FC-8B8D73F70269}" type="presOf" srcId="{55F59E89-7D04-4FEE-8A3A-97D63269FD25}" destId="{5512EE93-BB45-41D4-83D5-69FAE77CE92C}" srcOrd="0" destOrd="0" presId="urn:microsoft.com/office/officeart/2005/8/layout/hProcess9"/>
    <dgm:cxn modelId="{AA41526A-BE5F-4559-A0BF-E6691477D189}" type="presOf" srcId="{44EE848B-CEE9-4D21-802E-C284CA683383}" destId="{1F71C406-332E-437D-9B18-32D590FA0DEE}" srcOrd="0" destOrd="0" presId="urn:microsoft.com/office/officeart/2005/8/layout/hProcess9"/>
    <dgm:cxn modelId="{614D4CAA-4621-4825-90D5-DDAAC408D4F0}" srcId="{44EE848B-CEE9-4D21-802E-C284CA683383}" destId="{D33C817A-774C-4003-A783-CC24FBBF170C}" srcOrd="1" destOrd="0" parTransId="{8C124548-C3A8-4465-9069-09044AE8CD58}" sibTransId="{24B1C933-84BF-47EF-83D2-40EAFEA61C51}"/>
    <dgm:cxn modelId="{0790089B-A153-4A67-A5C1-2AB9BA924F8F}" srcId="{44EE848B-CEE9-4D21-802E-C284CA683383}" destId="{E5B1E08C-5523-47BF-A4FD-F8EC40B3164D}" srcOrd="0" destOrd="0" parTransId="{61F0B47B-9876-4D9B-9A8F-F866F185E0A2}" sibTransId="{2E7934B6-1BE0-4D9B-A09F-0DF4A71EDCD8}"/>
    <dgm:cxn modelId="{768AA08B-2344-440F-A4F0-83862E514183}" type="presOf" srcId="{C669621E-1D9B-4C7C-951B-721803FADE6B}" destId="{3E0F0AD4-A12E-4E7F-AF37-E5C2BD5941FC}" srcOrd="0" destOrd="0" presId="urn:microsoft.com/office/officeart/2005/8/layout/hProcess9"/>
    <dgm:cxn modelId="{672E554F-9050-4093-9017-E796D292F398}" type="presOf" srcId="{E5B1E08C-5523-47BF-A4FD-F8EC40B3164D}" destId="{93AA09C4-46FB-40F6-AE32-35F5EA3D5E49}" srcOrd="0" destOrd="0" presId="urn:microsoft.com/office/officeart/2005/8/layout/hProcess9"/>
    <dgm:cxn modelId="{A33CADD9-5918-424C-B1F5-D98DB5334C08}" srcId="{44EE848B-CEE9-4D21-802E-C284CA683383}" destId="{55F59E89-7D04-4FEE-8A3A-97D63269FD25}" srcOrd="3" destOrd="0" parTransId="{5E9025CF-A360-4030-A4E3-B15E2617D8CD}" sibTransId="{D2567E9E-9B92-4C59-9BD6-A1FFFB8ECC8A}"/>
    <dgm:cxn modelId="{2C022708-5F51-4441-A378-8D70B545B200}" type="presOf" srcId="{D33C817A-774C-4003-A783-CC24FBBF170C}" destId="{19F8CE7F-B176-49DE-B8FF-3E4222416A39}" srcOrd="0" destOrd="0" presId="urn:microsoft.com/office/officeart/2005/8/layout/hProcess9"/>
    <dgm:cxn modelId="{B8D7B917-F689-4E60-826E-7A763DEB1DF7}" type="presParOf" srcId="{1F71C406-332E-437D-9B18-32D590FA0DEE}" destId="{2B627EF1-370E-43EB-AD2C-5BC7643E9E6A}" srcOrd="0" destOrd="0" presId="urn:microsoft.com/office/officeart/2005/8/layout/hProcess9"/>
    <dgm:cxn modelId="{D78C446F-FF98-461D-9ADD-DE6720FA02C0}" type="presParOf" srcId="{1F71C406-332E-437D-9B18-32D590FA0DEE}" destId="{49B6A8E4-9636-4692-B065-4DC1C9DCA8F1}" srcOrd="1" destOrd="0" presId="urn:microsoft.com/office/officeart/2005/8/layout/hProcess9"/>
    <dgm:cxn modelId="{72D3BDFA-141C-4E85-A759-5261236DE3FC}" type="presParOf" srcId="{49B6A8E4-9636-4692-B065-4DC1C9DCA8F1}" destId="{93AA09C4-46FB-40F6-AE32-35F5EA3D5E49}" srcOrd="0" destOrd="0" presId="urn:microsoft.com/office/officeart/2005/8/layout/hProcess9"/>
    <dgm:cxn modelId="{C5594BDE-528C-4004-BAD0-75A3749549F2}" type="presParOf" srcId="{49B6A8E4-9636-4692-B065-4DC1C9DCA8F1}" destId="{D388440F-46B7-4835-ACB7-6AA96B24BDD1}" srcOrd="1" destOrd="0" presId="urn:microsoft.com/office/officeart/2005/8/layout/hProcess9"/>
    <dgm:cxn modelId="{35500B80-AFD7-45C4-84AE-3F2A30A7D782}" type="presParOf" srcId="{49B6A8E4-9636-4692-B065-4DC1C9DCA8F1}" destId="{19F8CE7F-B176-49DE-B8FF-3E4222416A39}" srcOrd="2" destOrd="0" presId="urn:microsoft.com/office/officeart/2005/8/layout/hProcess9"/>
    <dgm:cxn modelId="{1115AB94-EC4D-4D5C-9BDC-973023F2EECB}" type="presParOf" srcId="{49B6A8E4-9636-4692-B065-4DC1C9DCA8F1}" destId="{28D3F3D2-49A1-4B85-85A5-420507B28C83}" srcOrd="3" destOrd="0" presId="urn:microsoft.com/office/officeart/2005/8/layout/hProcess9"/>
    <dgm:cxn modelId="{D81F3C4F-A4FB-4263-AA0C-8099A0D2B924}" type="presParOf" srcId="{49B6A8E4-9636-4692-B065-4DC1C9DCA8F1}" destId="{3E0F0AD4-A12E-4E7F-AF37-E5C2BD5941FC}" srcOrd="4" destOrd="0" presId="urn:microsoft.com/office/officeart/2005/8/layout/hProcess9"/>
    <dgm:cxn modelId="{8E0FFE0A-4DAD-4EE2-B9B4-D0CE5C67DF28}" type="presParOf" srcId="{49B6A8E4-9636-4692-B065-4DC1C9DCA8F1}" destId="{16CE02C0-39BF-46D5-B1BB-08C662E42A23}" srcOrd="5" destOrd="0" presId="urn:microsoft.com/office/officeart/2005/8/layout/hProcess9"/>
    <dgm:cxn modelId="{720528C7-5698-4E37-9B8D-8FD389FBC61B}" type="presParOf" srcId="{49B6A8E4-9636-4692-B065-4DC1C9DCA8F1}" destId="{5512EE93-BB45-41D4-83D5-69FAE77CE92C}" srcOrd="6" destOrd="0" presId="urn:microsoft.com/office/officeart/2005/8/layout/hProcess9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FD2BBC-3E61-4634-BB14-0F431C660528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EC8C30BC-0E11-46B3-81E3-513CC67EFECE}">
      <dgm:prSet phldrT="[Текст]" custT="1"/>
      <dgm:spPr/>
      <dgm:t>
        <a:bodyPr/>
        <a:lstStyle/>
        <a:p>
          <a:r>
            <a:rPr lang="ru-RU" sz="11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Высокий уровень </a:t>
          </a:r>
          <a:r>
            <a:rPr lang="ru-RU" sz="1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- ребенок может самостоятельно назвать несколько видов декоративной  живописи. Большинство может определить  по внешнему виду. Принимает активное участие в познавательной деятельности. Самостоятельно может изобразить некоторые узоры на бумаге по образцу.  Активно участвует в творческой деятельности как в самостоятельной, так и в коллективной.  Охотно принимает участие в игровой деятельности.</a:t>
          </a:r>
          <a:endParaRPr lang="ru-RU" sz="1100" dirty="0"/>
        </a:p>
      </dgm:t>
    </dgm:pt>
    <dgm:pt modelId="{E7B3BDAE-8C1E-4C91-A221-4A829616A563}" type="parTrans" cxnId="{7143F329-8872-498E-933C-83B1D658B415}">
      <dgm:prSet/>
      <dgm:spPr/>
      <dgm:t>
        <a:bodyPr/>
        <a:lstStyle/>
        <a:p>
          <a:endParaRPr lang="ru-RU"/>
        </a:p>
      </dgm:t>
    </dgm:pt>
    <dgm:pt modelId="{234E6956-CA6D-49C3-AF8C-2F782D49547F}" type="sibTrans" cxnId="{7143F329-8872-498E-933C-83B1D658B415}">
      <dgm:prSet/>
      <dgm:spPr/>
      <dgm:t>
        <a:bodyPr/>
        <a:lstStyle/>
        <a:p>
          <a:endParaRPr lang="ru-RU"/>
        </a:p>
      </dgm:t>
    </dgm:pt>
    <dgm:pt modelId="{EAB50B0D-3BB6-4BED-AA5E-CBBBAABEFB1A}">
      <dgm:prSet phldrT="[Текст]" custT="1"/>
      <dgm:spPr/>
      <dgm:t>
        <a:bodyPr/>
        <a:lstStyle/>
        <a:p>
          <a:r>
            <a:rPr lang="ru-RU" sz="11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Средний уровень </a:t>
          </a:r>
          <a:r>
            <a:rPr lang="ru-RU" sz="1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– ребенок назвать некоторые виды декоративной живописи с частичной помощью взрослого. Может определить некоторые виды живописи по внешнему виду. Может создать некоторые узоры по образцу на бумаге с помощью взрослого. Проявляет творческий и познавательный интерес, но только в групповой деятельности.</a:t>
          </a:r>
          <a:endParaRPr lang="ru-RU" sz="1100" dirty="0"/>
        </a:p>
      </dgm:t>
    </dgm:pt>
    <dgm:pt modelId="{7A98C1EE-9B17-467E-BFDD-43F83677FDDE}" type="parTrans" cxnId="{565A5027-3CA2-4FEF-B640-4C78C721B12E}">
      <dgm:prSet/>
      <dgm:spPr/>
      <dgm:t>
        <a:bodyPr/>
        <a:lstStyle/>
        <a:p>
          <a:endParaRPr lang="ru-RU"/>
        </a:p>
      </dgm:t>
    </dgm:pt>
    <dgm:pt modelId="{61518426-C9DE-45C4-B9AC-4D8CB80DF1DA}" type="sibTrans" cxnId="{565A5027-3CA2-4FEF-B640-4C78C721B12E}">
      <dgm:prSet/>
      <dgm:spPr/>
      <dgm:t>
        <a:bodyPr/>
        <a:lstStyle/>
        <a:p>
          <a:endParaRPr lang="ru-RU"/>
        </a:p>
      </dgm:t>
    </dgm:pt>
    <dgm:pt modelId="{DAA3BE85-91F6-4D76-9AF2-18CBAB5075F9}">
      <dgm:prSet phldrT="[Текст]" custT="1"/>
      <dgm:spPr/>
      <dgm:t>
        <a:bodyPr/>
        <a:lstStyle/>
        <a:p>
          <a:r>
            <a: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Низкий уровень </a:t>
          </a:r>
          <a:r>
            <a: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– ребенок затрудняется назвать большинство видов декоративной  живописи. Не может различать их по внешнему виду. Не проявляет интереса к познавательной и творческой деятельности.</a:t>
          </a:r>
          <a:endParaRPr lang="ru-RU" sz="1200" dirty="0"/>
        </a:p>
      </dgm:t>
    </dgm:pt>
    <dgm:pt modelId="{443E60BA-1AB8-4CDD-87EE-52490AD560C6}" type="parTrans" cxnId="{0230717C-6E77-4722-8854-2DCE7A8EAEB9}">
      <dgm:prSet/>
      <dgm:spPr/>
      <dgm:t>
        <a:bodyPr/>
        <a:lstStyle/>
        <a:p>
          <a:endParaRPr lang="ru-RU"/>
        </a:p>
      </dgm:t>
    </dgm:pt>
    <dgm:pt modelId="{BFFC7CD6-8CD9-4F08-8D55-D216DAC3F106}" type="sibTrans" cxnId="{0230717C-6E77-4722-8854-2DCE7A8EAEB9}">
      <dgm:prSet/>
      <dgm:spPr/>
      <dgm:t>
        <a:bodyPr/>
        <a:lstStyle/>
        <a:p>
          <a:endParaRPr lang="ru-RU"/>
        </a:p>
      </dgm:t>
    </dgm:pt>
    <dgm:pt modelId="{5F7AD78D-A7B3-453E-AF80-BE06429B5772}" type="pres">
      <dgm:prSet presAssocID="{8BFD2BBC-3E61-4634-BB14-0F431C660528}" presName="compositeShape" presStyleCnt="0">
        <dgm:presLayoutVars>
          <dgm:dir/>
          <dgm:resizeHandles/>
        </dgm:presLayoutVars>
      </dgm:prSet>
      <dgm:spPr/>
    </dgm:pt>
    <dgm:pt modelId="{23B0A060-6E2B-4B88-A3DD-39B1B46396D7}" type="pres">
      <dgm:prSet presAssocID="{8BFD2BBC-3E61-4634-BB14-0F431C660528}" presName="pyramid" presStyleLbl="node1" presStyleIdx="0" presStyleCnt="1"/>
      <dgm:spPr/>
    </dgm:pt>
    <dgm:pt modelId="{AAB56CDF-2B2B-4672-A2B9-50ED10A9EA8E}" type="pres">
      <dgm:prSet presAssocID="{8BFD2BBC-3E61-4634-BB14-0F431C660528}" presName="theList" presStyleCnt="0"/>
      <dgm:spPr/>
    </dgm:pt>
    <dgm:pt modelId="{D173265B-6900-4BF5-96D6-645BF4C213FF}" type="pres">
      <dgm:prSet presAssocID="{EC8C30BC-0E11-46B3-81E3-513CC67EFECE}" presName="aNode" presStyleLbl="fgAcc1" presStyleIdx="0" presStyleCnt="3" custScaleX="125001" custScaleY="1627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BBA27C-D545-4638-97B2-67CCD5931496}" type="pres">
      <dgm:prSet presAssocID="{EC8C30BC-0E11-46B3-81E3-513CC67EFECE}" presName="aSpace" presStyleCnt="0"/>
      <dgm:spPr/>
    </dgm:pt>
    <dgm:pt modelId="{A3358E8A-9256-4C37-9EDB-99D93184C10F}" type="pres">
      <dgm:prSet presAssocID="{EAB50B0D-3BB6-4BED-AA5E-CBBBAABEFB1A}" presName="aNode" presStyleLbl="fgAcc1" presStyleIdx="1" presStyleCnt="3" custScaleX="125324" custScaleY="1090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338CE3-85FD-4F8F-98BC-C404B9DD65E9}" type="pres">
      <dgm:prSet presAssocID="{EAB50B0D-3BB6-4BED-AA5E-CBBBAABEFB1A}" presName="aSpace" presStyleCnt="0"/>
      <dgm:spPr/>
    </dgm:pt>
    <dgm:pt modelId="{D2172099-2B99-47DE-B1EA-6B70700C4A28}" type="pres">
      <dgm:prSet presAssocID="{DAA3BE85-91F6-4D76-9AF2-18CBAB5075F9}" presName="aNode" presStyleLbl="fgAcc1" presStyleIdx="2" presStyleCnt="3" custScaleX="127231" custScaleY="137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A66DF6-E8BC-4E2B-BD8F-48C1E43D6FEA}" type="pres">
      <dgm:prSet presAssocID="{DAA3BE85-91F6-4D76-9AF2-18CBAB5075F9}" presName="aSpace" presStyleCnt="0"/>
      <dgm:spPr/>
    </dgm:pt>
  </dgm:ptLst>
  <dgm:cxnLst>
    <dgm:cxn modelId="{4824E2FB-8616-4BE0-812A-CE7312522FAC}" type="presOf" srcId="{8BFD2BBC-3E61-4634-BB14-0F431C660528}" destId="{5F7AD78D-A7B3-453E-AF80-BE06429B5772}" srcOrd="0" destOrd="0" presId="urn:microsoft.com/office/officeart/2005/8/layout/pyramid2"/>
    <dgm:cxn modelId="{0230717C-6E77-4722-8854-2DCE7A8EAEB9}" srcId="{8BFD2BBC-3E61-4634-BB14-0F431C660528}" destId="{DAA3BE85-91F6-4D76-9AF2-18CBAB5075F9}" srcOrd="2" destOrd="0" parTransId="{443E60BA-1AB8-4CDD-87EE-52490AD560C6}" sibTransId="{BFFC7CD6-8CD9-4F08-8D55-D216DAC3F106}"/>
    <dgm:cxn modelId="{565A5027-3CA2-4FEF-B640-4C78C721B12E}" srcId="{8BFD2BBC-3E61-4634-BB14-0F431C660528}" destId="{EAB50B0D-3BB6-4BED-AA5E-CBBBAABEFB1A}" srcOrd="1" destOrd="0" parTransId="{7A98C1EE-9B17-467E-BFDD-43F83677FDDE}" sibTransId="{61518426-C9DE-45C4-B9AC-4D8CB80DF1DA}"/>
    <dgm:cxn modelId="{7143F329-8872-498E-933C-83B1D658B415}" srcId="{8BFD2BBC-3E61-4634-BB14-0F431C660528}" destId="{EC8C30BC-0E11-46B3-81E3-513CC67EFECE}" srcOrd="0" destOrd="0" parTransId="{E7B3BDAE-8C1E-4C91-A221-4A829616A563}" sibTransId="{234E6956-CA6D-49C3-AF8C-2F782D49547F}"/>
    <dgm:cxn modelId="{AF839C6B-49B7-4C58-BA8B-B32E194F1775}" type="presOf" srcId="{EAB50B0D-3BB6-4BED-AA5E-CBBBAABEFB1A}" destId="{A3358E8A-9256-4C37-9EDB-99D93184C10F}" srcOrd="0" destOrd="0" presId="urn:microsoft.com/office/officeart/2005/8/layout/pyramid2"/>
    <dgm:cxn modelId="{360ECAC6-0FE0-44C2-93C4-298C3A434A98}" type="presOf" srcId="{DAA3BE85-91F6-4D76-9AF2-18CBAB5075F9}" destId="{D2172099-2B99-47DE-B1EA-6B70700C4A28}" srcOrd="0" destOrd="0" presId="urn:microsoft.com/office/officeart/2005/8/layout/pyramid2"/>
    <dgm:cxn modelId="{5C1B7335-91B3-4D4A-901D-AA64D961B771}" type="presOf" srcId="{EC8C30BC-0E11-46B3-81E3-513CC67EFECE}" destId="{D173265B-6900-4BF5-96D6-645BF4C213FF}" srcOrd="0" destOrd="0" presId="urn:microsoft.com/office/officeart/2005/8/layout/pyramid2"/>
    <dgm:cxn modelId="{72B18B32-5510-45E5-8238-97948740E0C6}" type="presParOf" srcId="{5F7AD78D-A7B3-453E-AF80-BE06429B5772}" destId="{23B0A060-6E2B-4B88-A3DD-39B1B46396D7}" srcOrd="0" destOrd="0" presId="urn:microsoft.com/office/officeart/2005/8/layout/pyramid2"/>
    <dgm:cxn modelId="{B03FE81E-7FEF-4922-A1BE-A87F6F6F9B8A}" type="presParOf" srcId="{5F7AD78D-A7B3-453E-AF80-BE06429B5772}" destId="{AAB56CDF-2B2B-4672-A2B9-50ED10A9EA8E}" srcOrd="1" destOrd="0" presId="urn:microsoft.com/office/officeart/2005/8/layout/pyramid2"/>
    <dgm:cxn modelId="{C58B7620-2161-4553-8EBC-FCA8E512D39D}" type="presParOf" srcId="{AAB56CDF-2B2B-4672-A2B9-50ED10A9EA8E}" destId="{D173265B-6900-4BF5-96D6-645BF4C213FF}" srcOrd="0" destOrd="0" presId="urn:microsoft.com/office/officeart/2005/8/layout/pyramid2"/>
    <dgm:cxn modelId="{9399023A-711E-4504-B714-A57895957B61}" type="presParOf" srcId="{AAB56CDF-2B2B-4672-A2B9-50ED10A9EA8E}" destId="{A0BBA27C-D545-4638-97B2-67CCD5931496}" srcOrd="1" destOrd="0" presId="urn:microsoft.com/office/officeart/2005/8/layout/pyramid2"/>
    <dgm:cxn modelId="{385FF024-D0EC-46D5-A8B1-08DA2C818669}" type="presParOf" srcId="{AAB56CDF-2B2B-4672-A2B9-50ED10A9EA8E}" destId="{A3358E8A-9256-4C37-9EDB-99D93184C10F}" srcOrd="2" destOrd="0" presId="urn:microsoft.com/office/officeart/2005/8/layout/pyramid2"/>
    <dgm:cxn modelId="{F63808C6-C223-41AB-A707-7E591EC13107}" type="presParOf" srcId="{AAB56CDF-2B2B-4672-A2B9-50ED10A9EA8E}" destId="{6E338CE3-85FD-4F8F-98BC-C404B9DD65E9}" srcOrd="3" destOrd="0" presId="urn:microsoft.com/office/officeart/2005/8/layout/pyramid2"/>
    <dgm:cxn modelId="{0F771856-3DAC-4BAA-81A2-AFF2A6FAC351}" type="presParOf" srcId="{AAB56CDF-2B2B-4672-A2B9-50ED10A9EA8E}" destId="{D2172099-2B99-47DE-B1EA-6B70700C4A28}" srcOrd="4" destOrd="0" presId="urn:microsoft.com/office/officeart/2005/8/layout/pyramid2"/>
    <dgm:cxn modelId="{10EE4EAD-39CA-47FA-A5BB-FA533EDEE107}" type="presParOf" srcId="{AAB56CDF-2B2B-4672-A2B9-50ED10A9EA8E}" destId="{A3A66DF6-E8BC-4E2B-BD8F-48C1E43D6FEA}" srcOrd="5" destOrd="0" presId="urn:microsoft.com/office/officeart/2005/8/layout/pyramid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82536B-3A3D-4DC6-A74F-2BEC284642C3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714B46-8795-47EB-ACB4-9040550EBFAA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Появилось желание еще больше узнать о творчестве русских мастеров и жизни русского народа</a:t>
          </a:r>
          <a:endParaRPr lang="ru-RU" dirty="0"/>
        </a:p>
      </dgm:t>
    </dgm:pt>
    <dgm:pt modelId="{556B8F8D-BA87-4901-BFA2-F630C1ED6DC3}" type="parTrans" cxnId="{3A3B4736-4E11-41C2-9023-F725EBA96983}">
      <dgm:prSet/>
      <dgm:spPr/>
      <dgm:t>
        <a:bodyPr/>
        <a:lstStyle/>
        <a:p>
          <a:endParaRPr lang="ru-RU"/>
        </a:p>
      </dgm:t>
    </dgm:pt>
    <dgm:pt modelId="{AE6E0396-CA29-49D1-BC3A-0ABC3F5C748F}" type="sibTrans" cxnId="{3A3B4736-4E11-41C2-9023-F725EBA96983}">
      <dgm:prSet/>
      <dgm:spPr/>
      <dgm:t>
        <a:bodyPr/>
        <a:lstStyle/>
        <a:p>
          <a:endParaRPr lang="ru-RU"/>
        </a:p>
      </dgm:t>
    </dgm:pt>
    <dgm:pt modelId="{10757775-2A36-48AF-A72D-54936FE3183B}">
      <dgm:prSet/>
      <dgm:spPr/>
      <dgm:t>
        <a:bodyPr/>
        <a:lstStyle/>
        <a:p>
          <a:pPr algn="ctr"/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Дети самостоятельно стали различать стили известных видов декоративной живописи</a:t>
          </a:r>
          <a:endParaRPr lang="ru-RU" dirty="0"/>
        </a:p>
      </dgm:t>
    </dgm:pt>
    <dgm:pt modelId="{23F9293C-7486-406E-B923-377DE3DD14D1}" type="parTrans" cxnId="{0381D1C1-00CA-4B5F-B061-A6B07767AE3B}">
      <dgm:prSet/>
      <dgm:spPr/>
      <dgm:t>
        <a:bodyPr/>
        <a:lstStyle/>
        <a:p>
          <a:endParaRPr lang="ru-RU"/>
        </a:p>
      </dgm:t>
    </dgm:pt>
    <dgm:pt modelId="{429831AA-C4B8-4A9F-89D3-BDC4EFC92745}" type="sibTrans" cxnId="{0381D1C1-00CA-4B5F-B061-A6B07767AE3B}">
      <dgm:prSet/>
      <dgm:spPr/>
      <dgm:t>
        <a:bodyPr/>
        <a:lstStyle/>
        <a:p>
          <a:endParaRPr lang="ru-RU"/>
        </a:p>
      </dgm:t>
    </dgm:pt>
    <dgm:pt modelId="{93C228BC-710A-469C-A33E-ED9F00907259}">
      <dgm:prSet/>
      <dgm:spPr/>
      <dgm:t>
        <a:bodyPr/>
        <a:lstStyle/>
        <a:p>
          <a:pPr algn="ctr"/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Научились создавать выразительные узоры на бумаге</a:t>
          </a:r>
          <a:endParaRPr lang="ru-RU" dirty="0"/>
        </a:p>
      </dgm:t>
    </dgm:pt>
    <dgm:pt modelId="{8A1FC0CF-420A-4959-ADC8-A7E35C021CE9}" type="parTrans" cxnId="{F1CA2FC1-0F66-4354-AC6D-63C76C60E9B7}">
      <dgm:prSet/>
      <dgm:spPr/>
      <dgm:t>
        <a:bodyPr/>
        <a:lstStyle/>
        <a:p>
          <a:endParaRPr lang="ru-RU"/>
        </a:p>
      </dgm:t>
    </dgm:pt>
    <dgm:pt modelId="{CA2C6A9B-1DD1-416B-B488-E205316BA19F}" type="sibTrans" cxnId="{F1CA2FC1-0F66-4354-AC6D-63C76C60E9B7}">
      <dgm:prSet/>
      <dgm:spPr/>
      <dgm:t>
        <a:bodyPr/>
        <a:lstStyle/>
        <a:p>
          <a:endParaRPr lang="ru-RU"/>
        </a:p>
      </dgm:t>
    </dgm:pt>
    <dgm:pt modelId="{D3BC304E-9B34-4E06-AC3C-3CDAD110C78B}" type="pres">
      <dgm:prSet presAssocID="{7982536B-3A3D-4DC6-A74F-2BEC284642C3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6C095A-14E1-490A-A29B-3BEBEF338910}" type="pres">
      <dgm:prSet presAssocID="{7982536B-3A3D-4DC6-A74F-2BEC284642C3}" presName="arrow" presStyleLbl="bgShp" presStyleIdx="0" presStyleCnt="1"/>
      <dgm:spPr/>
    </dgm:pt>
    <dgm:pt modelId="{F0C9AEFD-2019-485D-B8C8-7A9AAB2E4964}" type="pres">
      <dgm:prSet presAssocID="{7982536B-3A3D-4DC6-A74F-2BEC284642C3}" presName="arrowDiagram3" presStyleCnt="0"/>
      <dgm:spPr/>
    </dgm:pt>
    <dgm:pt modelId="{FC5965C7-1769-434A-9B6B-97206AFB6575}" type="pres">
      <dgm:prSet presAssocID="{10757775-2A36-48AF-A72D-54936FE3183B}" presName="bullet3a" presStyleLbl="node1" presStyleIdx="0" presStyleCnt="3"/>
      <dgm:spPr/>
    </dgm:pt>
    <dgm:pt modelId="{8929008E-E8EA-435F-BBB5-BD4A5DF7AF3B}" type="pres">
      <dgm:prSet presAssocID="{10757775-2A36-48AF-A72D-54936FE3183B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9AEA27-A45B-47AF-9FA7-A38CCAAF3C81}" type="pres">
      <dgm:prSet presAssocID="{93C228BC-710A-469C-A33E-ED9F00907259}" presName="bullet3b" presStyleLbl="node1" presStyleIdx="1" presStyleCnt="3"/>
      <dgm:spPr/>
    </dgm:pt>
    <dgm:pt modelId="{4949F0E3-4420-4507-B2C8-A7422720A6AA}" type="pres">
      <dgm:prSet presAssocID="{93C228BC-710A-469C-A33E-ED9F00907259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B1B38E-88D1-453F-8916-1145E5BF4409}" type="pres">
      <dgm:prSet presAssocID="{B9714B46-8795-47EB-ACB4-9040550EBFAA}" presName="bullet3c" presStyleLbl="node1" presStyleIdx="2" presStyleCnt="3"/>
      <dgm:spPr/>
    </dgm:pt>
    <dgm:pt modelId="{0A67AD76-939D-424E-811D-E3671FDD0D5A}" type="pres">
      <dgm:prSet presAssocID="{B9714B46-8795-47EB-ACB4-9040550EBFAA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251D21-1B11-4A1D-A8B7-4DC8CE6B862D}" type="presOf" srcId="{B9714B46-8795-47EB-ACB4-9040550EBFAA}" destId="{0A67AD76-939D-424E-811D-E3671FDD0D5A}" srcOrd="0" destOrd="0" presId="urn:microsoft.com/office/officeart/2005/8/layout/arrow2"/>
    <dgm:cxn modelId="{2EF49467-C264-4CD1-856A-CE182D18366D}" type="presOf" srcId="{10757775-2A36-48AF-A72D-54936FE3183B}" destId="{8929008E-E8EA-435F-BBB5-BD4A5DF7AF3B}" srcOrd="0" destOrd="0" presId="urn:microsoft.com/office/officeart/2005/8/layout/arrow2"/>
    <dgm:cxn modelId="{F1CA2FC1-0F66-4354-AC6D-63C76C60E9B7}" srcId="{7982536B-3A3D-4DC6-A74F-2BEC284642C3}" destId="{93C228BC-710A-469C-A33E-ED9F00907259}" srcOrd="1" destOrd="0" parTransId="{8A1FC0CF-420A-4959-ADC8-A7E35C021CE9}" sibTransId="{CA2C6A9B-1DD1-416B-B488-E205316BA19F}"/>
    <dgm:cxn modelId="{2F85146F-1C0A-4C18-A5D6-637A7CA48DC1}" type="presOf" srcId="{7982536B-3A3D-4DC6-A74F-2BEC284642C3}" destId="{D3BC304E-9B34-4E06-AC3C-3CDAD110C78B}" srcOrd="0" destOrd="0" presId="urn:microsoft.com/office/officeart/2005/8/layout/arrow2"/>
    <dgm:cxn modelId="{0381D1C1-00CA-4B5F-B061-A6B07767AE3B}" srcId="{7982536B-3A3D-4DC6-A74F-2BEC284642C3}" destId="{10757775-2A36-48AF-A72D-54936FE3183B}" srcOrd="0" destOrd="0" parTransId="{23F9293C-7486-406E-B923-377DE3DD14D1}" sibTransId="{429831AA-C4B8-4A9F-89D3-BDC4EFC92745}"/>
    <dgm:cxn modelId="{3A3B4736-4E11-41C2-9023-F725EBA96983}" srcId="{7982536B-3A3D-4DC6-A74F-2BEC284642C3}" destId="{B9714B46-8795-47EB-ACB4-9040550EBFAA}" srcOrd="2" destOrd="0" parTransId="{556B8F8D-BA87-4901-BFA2-F630C1ED6DC3}" sibTransId="{AE6E0396-CA29-49D1-BC3A-0ABC3F5C748F}"/>
    <dgm:cxn modelId="{E544927D-3548-4C40-9832-F46B6EDAC82B}" type="presOf" srcId="{93C228BC-710A-469C-A33E-ED9F00907259}" destId="{4949F0E3-4420-4507-B2C8-A7422720A6AA}" srcOrd="0" destOrd="0" presId="urn:microsoft.com/office/officeart/2005/8/layout/arrow2"/>
    <dgm:cxn modelId="{CC7094CD-47B8-4249-ACFB-1FFF94EF5C9D}" type="presParOf" srcId="{D3BC304E-9B34-4E06-AC3C-3CDAD110C78B}" destId="{5A6C095A-14E1-490A-A29B-3BEBEF338910}" srcOrd="0" destOrd="0" presId="urn:microsoft.com/office/officeart/2005/8/layout/arrow2"/>
    <dgm:cxn modelId="{5A01961F-0E46-43AA-A222-47A95794C030}" type="presParOf" srcId="{D3BC304E-9B34-4E06-AC3C-3CDAD110C78B}" destId="{F0C9AEFD-2019-485D-B8C8-7A9AAB2E4964}" srcOrd="1" destOrd="0" presId="urn:microsoft.com/office/officeart/2005/8/layout/arrow2"/>
    <dgm:cxn modelId="{9EE6229B-F3B5-4C66-BC2A-0FDCF2364DCB}" type="presParOf" srcId="{F0C9AEFD-2019-485D-B8C8-7A9AAB2E4964}" destId="{FC5965C7-1769-434A-9B6B-97206AFB6575}" srcOrd="0" destOrd="0" presId="urn:microsoft.com/office/officeart/2005/8/layout/arrow2"/>
    <dgm:cxn modelId="{EB444492-B3B2-464E-AFA4-25C6798CDD41}" type="presParOf" srcId="{F0C9AEFD-2019-485D-B8C8-7A9AAB2E4964}" destId="{8929008E-E8EA-435F-BBB5-BD4A5DF7AF3B}" srcOrd="1" destOrd="0" presId="urn:microsoft.com/office/officeart/2005/8/layout/arrow2"/>
    <dgm:cxn modelId="{B82E41AB-994C-49C5-BD2C-1E232A3F09AB}" type="presParOf" srcId="{F0C9AEFD-2019-485D-B8C8-7A9AAB2E4964}" destId="{049AEA27-A45B-47AF-9FA7-A38CCAAF3C81}" srcOrd="2" destOrd="0" presId="urn:microsoft.com/office/officeart/2005/8/layout/arrow2"/>
    <dgm:cxn modelId="{D9F4CF2B-BB12-4799-AFDE-CCFAE125A6AD}" type="presParOf" srcId="{F0C9AEFD-2019-485D-B8C8-7A9AAB2E4964}" destId="{4949F0E3-4420-4507-B2C8-A7422720A6AA}" srcOrd="3" destOrd="0" presId="urn:microsoft.com/office/officeart/2005/8/layout/arrow2"/>
    <dgm:cxn modelId="{7D1D602F-3A5B-4A54-9409-EF036C2324D0}" type="presParOf" srcId="{F0C9AEFD-2019-485D-B8C8-7A9AAB2E4964}" destId="{B8B1B38E-88D1-453F-8916-1145E5BF4409}" srcOrd="4" destOrd="0" presId="urn:microsoft.com/office/officeart/2005/8/layout/arrow2"/>
    <dgm:cxn modelId="{859F3897-4A6F-4AEB-A421-C335EDD5E983}" type="presParOf" srcId="{F0C9AEFD-2019-485D-B8C8-7A9AAB2E4964}" destId="{0A67AD76-939D-424E-811D-E3671FDD0D5A}" srcOrd="5" destOrd="0" presId="urn:microsoft.com/office/officeart/2005/8/layout/arrow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4B0AA-C1D2-49E9-9615-038C7615466C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DD427-685D-43DA-AE2B-44F5B5BCA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8C9C0-2494-411A-84EF-E21B7CFEF60F}" type="datetime1">
              <a:rPr lang="ru-RU" smtClean="0"/>
              <a:pPr/>
              <a:t>21.05.2017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3D86-8BA8-4401-BA80-2814BCD1A0AC}" type="datetime1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95D93-8910-4260-9E44-C9B19E94D73C}" type="datetime1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8114-9441-47CA-BE09-9E761440A536}" type="datetime1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EEDB0-8EB7-4D2B-89B7-6CD685F14D47}" type="datetime1">
              <a:rPr lang="ru-RU" smtClean="0"/>
              <a:pPr/>
              <a:t>21.05.2017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0D9426C-86F1-44D2-8D79-683A8505E3DD}" type="datetime1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F95A-4170-4F7D-B8DF-6D4828B5657C}" type="datetime1">
              <a:rPr lang="ru-RU" smtClean="0"/>
              <a:pPr/>
              <a:t>21.05.2017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9DF1-129F-4A98-A257-0996A0B71235}" type="datetime1">
              <a:rPr lang="ru-RU" smtClean="0"/>
              <a:pPr/>
              <a:t>21.05.2017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DF1F-882A-472C-A50A-3EC22DA3DB05}" type="datetime1">
              <a:rPr lang="ru-RU" smtClean="0"/>
              <a:pPr/>
              <a:t>21.05.2017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AF7B-7AE0-41B4-AA78-4DB05A5634D7}" type="datetime1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3367A58-2FDB-4FAD-A9E1-2130779C6B5A}" type="datetime1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1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10FF655-A0CF-4EA2-BF68-9C0F7D469E0D}" type="datetime1">
              <a:rPr lang="ru-RU" smtClean="0"/>
              <a:pPr/>
              <a:t>21.05.2017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43998" cy="1214446"/>
          </a:xfrm>
        </p:spPr>
        <p:txBody>
          <a:bodyPr>
            <a:noAutofit/>
          </a:bodyPr>
          <a:lstStyle/>
          <a:p>
            <a:pPr algn="ctr"/>
            <a:r>
              <a:rPr lang="ru-RU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Педагогический проект на тему:</a:t>
            </a:r>
            <a:r>
              <a:rPr lang="ru-RU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714488"/>
            <a:ext cx="8229600" cy="439579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«Народные художественные промыслы»</a:t>
            </a:r>
          </a:p>
          <a:p>
            <a:pPr algn="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Воспитатели гр.38:</a:t>
            </a:r>
          </a:p>
          <a:p>
            <a:pPr algn="r">
              <a:buNone/>
            </a:pP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Юманова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В.А.,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Нарядчикова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О.Ю.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8" y="428604"/>
          <a:ext cx="8358245" cy="607223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961567"/>
                <a:gridCol w="1227716"/>
                <a:gridCol w="2168962"/>
              </a:tblGrid>
              <a:tr h="6072230">
                <a:tc>
                  <a:txBody>
                    <a:bodyPr/>
                    <a:lstStyle/>
                    <a:p>
                      <a:pPr algn="just"/>
                      <a:r>
                        <a:rPr lang="ru-RU" sz="1300" dirty="0">
                          <a:solidFill>
                            <a:srgbClr val="002060"/>
                          </a:solidFill>
                          <a:latin typeface="Segoe Script" pitchFamily="34" charset="0"/>
                        </a:rPr>
                        <a:t> </a:t>
                      </a:r>
                      <a:endParaRPr lang="ru-RU" sz="1300" dirty="0" smtClean="0">
                        <a:solidFill>
                          <a:srgbClr val="002060"/>
                        </a:solidFill>
                        <a:latin typeface="Segoe Script" pitchFamily="34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Социально – коммуникативная и познавательная деятельность</a:t>
                      </a:r>
                    </a:p>
                    <a:p>
                      <a:pPr algn="just">
                        <a:buClr>
                          <a:srgbClr val="C00000"/>
                        </a:buClr>
                        <a:buFont typeface="Wingdings" pitchFamily="2" charset="2"/>
                        <a:buChar char="v"/>
                      </a:pPr>
                      <a:r>
                        <a:rPr kumimoji="0" lang="ru-RU" sz="19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Беседа: «Что ты знаешь об искусстве Городецких мастеров?», «Почему Гжель называется сине-голубой?», </a:t>
                      </a:r>
                      <a:r>
                        <a:rPr kumimoji="0" lang="ru-RU" sz="19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9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«Дымковские мастера», «Что такое хохлома?»,</a:t>
                      </a:r>
                      <a:r>
                        <a:rPr kumimoji="0" lang="ru-RU" sz="19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9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«Какими промыслами занимались мастера </a:t>
                      </a:r>
                      <a:r>
                        <a:rPr kumimoji="0" lang="ru-RU" sz="1900" b="0" i="0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Полхов</a:t>
                      </a:r>
                      <a:r>
                        <a:rPr kumimoji="0" lang="ru-RU" sz="19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Майдана? Какими элементами росписи они пользовались?», «Чудо </a:t>
                      </a:r>
                      <a:r>
                        <a:rPr kumimoji="0" lang="ru-RU" sz="1900" b="0" i="0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филимоновских</a:t>
                      </a:r>
                      <a:r>
                        <a:rPr kumimoji="0" lang="ru-RU" sz="19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игрушек-</a:t>
                      </a:r>
                      <a:r>
                        <a:rPr kumimoji="0" lang="ru-RU" sz="19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свистулек», «История русской матрешки». </a:t>
                      </a:r>
                    </a:p>
                    <a:p>
                      <a:pPr algn="just">
                        <a:buClr>
                          <a:srgbClr val="C00000"/>
                        </a:buClr>
                        <a:buFont typeface="Wingdings" pitchFamily="2" charset="2"/>
                        <a:buChar char="v"/>
                      </a:pPr>
                      <a:r>
                        <a:rPr kumimoji="0" lang="ru-RU" sz="19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9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Рассматривание альбомов для творчества и наглядно - демонстрационного материала: «Гжель», «Городецкая роспись», «</a:t>
                      </a:r>
                      <a:r>
                        <a:rPr kumimoji="0" lang="ru-RU" sz="1900" b="0" i="0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Жостовская</a:t>
                      </a:r>
                      <a:r>
                        <a:rPr kumimoji="0" lang="ru-RU" sz="19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900" b="0" i="0" kern="1200" baseline="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роспись</a:t>
                      </a:r>
                      <a:r>
                        <a:rPr kumimoji="0" lang="ru-RU" sz="19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», «Золотая</a:t>
                      </a:r>
                      <a:r>
                        <a:rPr kumimoji="0" lang="ru-RU" sz="19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х</a:t>
                      </a:r>
                      <a:r>
                        <a:rPr kumimoji="0" lang="ru-RU" sz="19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охлома», «Дымковская роспись», «</a:t>
                      </a:r>
                      <a:r>
                        <a:rPr kumimoji="0" lang="ru-RU" sz="1900" b="0" i="0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Полхов</a:t>
                      </a:r>
                      <a:r>
                        <a:rPr kumimoji="0" lang="ru-RU" sz="19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Майдан», «</a:t>
                      </a:r>
                      <a:r>
                        <a:rPr kumimoji="0" lang="ru-RU" sz="1900" b="0" i="0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Филимоновская</a:t>
                      </a:r>
                      <a:r>
                        <a:rPr kumimoji="0" lang="ru-RU" sz="19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игрушка».</a:t>
                      </a:r>
                    </a:p>
                    <a:p>
                      <a:pPr algn="just">
                        <a:buClr>
                          <a:srgbClr val="C00000"/>
                        </a:buClr>
                        <a:buFont typeface="Wingdings" pitchFamily="2" charset="2"/>
                        <a:buChar char="v"/>
                      </a:pPr>
                      <a:r>
                        <a:rPr kumimoji="0" lang="ru-RU" sz="19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9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Альбомы для раскрашивания с элементами различных росписей (игрушки, матрешки, посуда).</a:t>
                      </a:r>
                      <a:endParaRPr lang="ru-RU" sz="19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451" marR="6545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Ноябрь 2016г. – Январь 2017г. </a:t>
                      </a:r>
                    </a:p>
                    <a:p>
                      <a:pPr algn="ctr"/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451" marR="654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Юманова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В.А.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Нарядчикова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О.Ю. воспитатель</a:t>
                      </a:r>
                    </a:p>
                    <a:p>
                      <a:pPr algn="ctr"/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451" marR="65451" marT="0" marB="0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428604"/>
          <a:ext cx="8501123" cy="607223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5046381"/>
                <a:gridCol w="1248703"/>
                <a:gridCol w="2206039"/>
              </a:tblGrid>
              <a:tr h="607223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Речевое развитие и чтение художественной литературы</a:t>
                      </a:r>
                    </a:p>
                    <a:p>
                      <a:pPr algn="just">
                        <a:buClr>
                          <a:srgbClr val="C00000"/>
                        </a:buClr>
                        <a:buFont typeface="Wingdings" pitchFamily="2" charset="2"/>
                        <a:buChar char="v"/>
                      </a:pPr>
                      <a:r>
                        <a:rPr kumimoji="0" lang="ru-RU" sz="170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7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Чтение художественной литературы по теме. М.Н. </a:t>
                      </a:r>
                      <a:r>
                        <a:rPr kumimoji="0" lang="ru-RU" sz="1700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Сиденко</a:t>
                      </a:r>
                      <a:r>
                        <a:rPr kumimoji="0" lang="ru-RU" sz="17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«Сказка о Хохломе», русская</a:t>
                      </a:r>
                      <a:r>
                        <a:rPr kumimoji="0" lang="ru-RU" sz="170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народная сказка</a:t>
                      </a:r>
                      <a:r>
                        <a:rPr kumimoji="0" lang="ru-RU" sz="17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</a:t>
                      </a:r>
                      <a:r>
                        <a:rPr kumimoji="0" lang="ru-RU" sz="1700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Жихарка</a:t>
                      </a:r>
                      <a:r>
                        <a:rPr kumimoji="0" lang="ru-RU" sz="17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»,</a:t>
                      </a:r>
                      <a:r>
                        <a:rPr kumimoji="0" lang="ru-RU" sz="170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отрывок из книги Н. </a:t>
                      </a:r>
                      <a:r>
                        <a:rPr kumimoji="0" lang="ru-RU" sz="1700" kern="1200" baseline="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Бедник</a:t>
                      </a:r>
                      <a:r>
                        <a:rPr kumimoji="0" lang="ru-RU" sz="170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«Хохлома» (об истории хохломской росписи).</a:t>
                      </a:r>
                      <a:endParaRPr kumimoji="0" lang="ru-RU" sz="1700" b="0" i="0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>
                        <a:buClr>
                          <a:srgbClr val="C00000"/>
                        </a:buClr>
                        <a:buFont typeface="Wingdings" pitchFamily="2" charset="2"/>
                        <a:buChar char="v"/>
                      </a:pPr>
                      <a:r>
                        <a:rPr kumimoji="0" lang="ru-RU" sz="17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7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</a:t>
                      </a:r>
                      <a:r>
                        <a:rPr kumimoji="0" lang="ru-RU" sz="17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тение стихов: М.Г. Смирнова «Дымка», «Красная девица»; А. Дьякова «Весёлая дымка», Л. </a:t>
                      </a:r>
                      <a:r>
                        <a:rPr kumimoji="0" lang="ru-RU" sz="1700" b="0" i="0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Гулыга</a:t>
                      </a:r>
                      <a:r>
                        <a:rPr kumimoji="0" lang="ru-RU" sz="17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«Пёстрый хоровод»; В.В. Гаврилова «Индюк», «Водоноска», Ю.</a:t>
                      </a:r>
                      <a:r>
                        <a:rPr kumimoji="0" lang="ru-RU" sz="17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Николаева «Чаша», </a:t>
                      </a:r>
                      <a:r>
                        <a:rPr kumimoji="0" lang="ru-RU" sz="17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О. </a:t>
                      </a:r>
                      <a:r>
                        <a:rPr kumimoji="0" lang="ru-RU" sz="1700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Простова</a:t>
                      </a:r>
                      <a:r>
                        <a:rPr kumimoji="0" lang="ru-RU" sz="17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Л. Куликова «Золотая Хохлома», В. Набоков «Птицы и петли, круженья, разводы», В. Набоков</a:t>
                      </a:r>
                      <a:r>
                        <a:rPr kumimoji="0" lang="ru-RU" sz="170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7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«Хохлома», Н. Глазков «Хохлома, хохлома», П. Синявский</a:t>
                      </a:r>
                      <a:r>
                        <a:rPr kumimoji="0" lang="ru-RU" sz="170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7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«Хохломская роспись».</a:t>
                      </a:r>
                    </a:p>
                    <a:p>
                      <a:pPr algn="just">
                        <a:buClr>
                          <a:srgbClr val="C00000"/>
                        </a:buClr>
                        <a:buFont typeface="Wingdings" pitchFamily="2" charset="2"/>
                        <a:buChar char="v"/>
                      </a:pPr>
                      <a:r>
                        <a:rPr kumimoji="0" lang="ru-RU" sz="1700" b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700" b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Разучивание стихов:</a:t>
                      </a:r>
                      <a:r>
                        <a:rPr kumimoji="0" lang="ru-RU" sz="1700" b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Е.А Никоновой «Семеновские матрешки», «Дымковская игрушка», «Узоры гжели», «Золотая хохлома».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kumimoji="0" lang="ru-RU" sz="17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Заучивание</a:t>
                      </a:r>
                      <a:r>
                        <a:rPr kumimoji="0" lang="ru-RU" sz="17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7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поговорок, пословиц, загадок.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kumimoji="0" lang="ru-RU" sz="17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7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Прослушивание аудиозаписи песни </a:t>
                      </a:r>
                      <a:r>
                        <a:rPr kumimoji="0" lang="ru-RU" sz="1700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М.Пахоменко</a:t>
                      </a:r>
                      <a:r>
                        <a:rPr kumimoji="0" lang="ru-RU" sz="17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«Хохлома», весёлого наигрыша ансамбля «Русский сувенир», ансамбля Русские Узоры «Золотая Хохлома», заучивание песни «Русские ложки»  (муз. и сл. </a:t>
                      </a:r>
                      <a:r>
                        <a:rPr kumimoji="0" lang="ru-RU" sz="1700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Г.Рузанова</a:t>
                      </a:r>
                      <a:r>
                        <a:rPr kumimoji="0" lang="ru-RU" sz="17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), частушек о Хохломе.</a:t>
                      </a:r>
                      <a:endParaRPr lang="ru-RU" sz="1700" b="1" dirty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451" marR="6545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Ноябрь 2016г. – Январь 2017г. </a:t>
                      </a:r>
                    </a:p>
                    <a:p>
                      <a:pPr algn="ctr"/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451" marR="654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Юманова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В.А.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Нарядчикова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О.Ю. воспитатель</a:t>
                      </a:r>
                    </a:p>
                    <a:p>
                      <a:pPr algn="ctr"/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451" marR="65451" marT="0" marB="0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8" y="428604"/>
          <a:ext cx="8358245" cy="607223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961567"/>
                <a:gridCol w="1227716"/>
                <a:gridCol w="2168962"/>
              </a:tblGrid>
              <a:tr h="6072230">
                <a:tc>
                  <a:txBody>
                    <a:bodyPr/>
                    <a:lstStyle/>
                    <a:p>
                      <a:pPr algn="just">
                        <a:buClr>
                          <a:srgbClr val="FF0000"/>
                        </a:buClr>
                      </a:pPr>
                      <a:endParaRPr lang="ru-RU" sz="1800" b="1" dirty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egoe Script" pitchFamily="34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Продуктивная деятельность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(Рисование: «Роспись кувшина. Хохлома», «Гжельская чашка», «Блюдце» (гжельская роспись), «Роспись досок. Городецкая роспись», «Узор» (хохломская роспись),  «Роспись игрушек» (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филимоновская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роспись), «Роспись закладок. Городецкая роспись», Лепка из пластилина и роспись «Дымковские лошадки»,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«Роспись матрешки» (</a:t>
                      </a:r>
                      <a:r>
                        <a:rPr lang="ru-RU" sz="2000" baseline="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олхов-майданская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роспись).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buClr>
                          <a:srgbClr val="FF0000"/>
                        </a:buClr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Выставка изделий гжельской керамики, изделий городецкого промысла, игрушек 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полхов-майданской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росписи, матрешек). 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endParaRPr lang="ru-RU" sz="1800" b="1" dirty="0">
                        <a:solidFill>
                          <a:srgbClr val="002060"/>
                        </a:solidFill>
                        <a:latin typeface="Segoe Script" pitchFamily="34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451" marR="6545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Ноябрь 2016г. – Январь 2017г. </a:t>
                      </a:r>
                    </a:p>
                    <a:p>
                      <a:pPr algn="ctr"/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451" marR="654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Юманова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В.А.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Нарядчикова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О.Ю. воспитатель</a:t>
                      </a:r>
                    </a:p>
                    <a:p>
                      <a:pPr algn="ctr"/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451" marR="65451" marT="0" marB="0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8" y="428604"/>
          <a:ext cx="8358245" cy="607223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961567"/>
                <a:gridCol w="1227716"/>
                <a:gridCol w="2168962"/>
              </a:tblGrid>
              <a:tr h="6072230">
                <a:tc>
                  <a:txBody>
                    <a:bodyPr/>
                    <a:lstStyle/>
                    <a:p>
                      <a:pPr algn="just"/>
                      <a:endParaRPr lang="ru-RU" sz="2000" b="1" dirty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Работа с родителями </a:t>
                      </a:r>
                    </a:p>
                    <a:p>
                      <a:pPr algn="just">
                        <a:buClr>
                          <a:srgbClr val="C00000"/>
                        </a:buClr>
                        <a:buFont typeface="Wingdings" pitchFamily="2" charset="2"/>
                        <a:buChar char="v"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Сбор предметов народных промыслов для мини-музея; помощь детям в разучивании стихов.</a:t>
                      </a:r>
                    </a:p>
                    <a:p>
                      <a:pPr algn="just">
                        <a:buClr>
                          <a:srgbClr val="C00000"/>
                        </a:buClr>
                        <a:buFont typeface="Wingdings" pitchFamily="2" charset="2"/>
                        <a:buChar char="v"/>
                      </a:pPr>
                      <a:r>
                        <a:rPr kumimoji="0" lang="ru-RU" sz="200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Мероприятие с родителями «Ярмарка народных промыслов».</a:t>
                      </a:r>
                    </a:p>
                    <a:p>
                      <a:pPr algn="just">
                        <a:buClr>
                          <a:srgbClr val="C00000"/>
                        </a:buClr>
                        <a:buFont typeface="Wingdings" pitchFamily="2" charset="2"/>
                        <a:buChar char="v"/>
                      </a:pPr>
                      <a:r>
                        <a:rPr kumimoji="0" lang="ru-RU" sz="200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Рекомендации для родителей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вместе с детьми посещать выставки </a:t>
                      </a:r>
                      <a:r>
                        <a:rPr kumimoji="0" lang="ru-RU" sz="20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художественного творчества по мотивам народных росписей, игрушек,</a:t>
                      </a:r>
                      <a:r>
                        <a:rPr kumimoji="0" lang="ru-RU" sz="20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историко-краеведческие 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музеи. </a:t>
                      </a:r>
                      <a:r>
                        <a:rPr kumimoji="0" lang="ru-RU" sz="20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Чтение сказок, былин и литературных произведений.</a:t>
                      </a:r>
                      <a:r>
                        <a:rPr kumimoji="0" lang="ru-RU" sz="20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Заучивание стихов, поговорок, пословиц, загадок.</a:t>
                      </a:r>
                    </a:p>
                    <a:p>
                      <a:pPr algn="just"/>
                      <a:r>
                        <a:rPr kumimoji="0" lang="ru-RU" sz="20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Разучивание русских народных игр.</a:t>
                      </a:r>
                    </a:p>
                    <a:p>
                      <a:pPr algn="just"/>
                      <a:endParaRPr lang="ru-RU" sz="1800" b="1" dirty="0" smtClean="0">
                        <a:solidFill>
                          <a:srgbClr val="002060"/>
                        </a:solidFill>
                        <a:latin typeface="Segoe Script" pitchFamily="34" charset="0"/>
                      </a:endParaRPr>
                    </a:p>
                    <a:p>
                      <a:pPr algn="just"/>
                      <a:endParaRPr lang="ru-RU" sz="1800" b="1" dirty="0">
                        <a:solidFill>
                          <a:srgbClr val="002060"/>
                        </a:solidFill>
                        <a:latin typeface="Segoe Script" pitchFamily="34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451" marR="6545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Ноябрь 2016г. – Январь 2017г. </a:t>
                      </a:r>
                    </a:p>
                    <a:p>
                      <a:pPr algn="ctr"/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451" marR="654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Юманова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В.А.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Нарядчикова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О.Ю. воспитатель</a:t>
                      </a:r>
                    </a:p>
                    <a:p>
                      <a:pPr algn="ctr"/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451" marR="65451" marT="0" marB="0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428604"/>
          <a:ext cx="8358246" cy="6000792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592394"/>
                <a:gridCol w="1484102"/>
                <a:gridCol w="2281750"/>
              </a:tblGrid>
              <a:tr h="653389">
                <a:tc gridSpan="3">
                  <a:txBody>
                    <a:bodyPr/>
                    <a:lstStyle/>
                    <a:p>
                      <a:pPr algn="ctr"/>
                      <a:endParaRPr lang="ru-RU" sz="1500" dirty="0" smtClean="0">
                        <a:latin typeface="Segoe Script" pitchFamily="34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Обобщающий этап</a:t>
                      </a:r>
                      <a:endParaRPr lang="ru-RU" sz="24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413" marR="644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47403">
                <a:tc>
                  <a:txBody>
                    <a:bodyPr/>
                    <a:lstStyle/>
                    <a:p>
                      <a:pPr marR="53340" algn="just">
                        <a:lnSpc>
                          <a:spcPct val="115000"/>
                        </a:lnSpc>
                        <a:spcBef>
                          <a:spcPts val="420"/>
                        </a:spcBef>
                        <a:spcAft>
                          <a:spcPts val="420"/>
                        </a:spcAft>
                      </a:pPr>
                      <a:endParaRPr kumimoji="0" lang="ru-RU" sz="1800" b="0" i="0" kern="1800" dirty="0" smtClean="0">
                        <a:solidFill>
                          <a:srgbClr val="002060"/>
                        </a:solidFill>
                        <a:latin typeface="Segoe Script" pitchFamily="34" charset="0"/>
                        <a:ea typeface="+mn-ea"/>
                        <a:cs typeface="+mn-cs"/>
                      </a:endParaRPr>
                    </a:p>
                    <a:p>
                      <a:pPr marR="53340" algn="just">
                        <a:lnSpc>
                          <a:spcPct val="115000"/>
                        </a:lnSpc>
                        <a:spcBef>
                          <a:spcPts val="420"/>
                        </a:spcBef>
                        <a:spcAft>
                          <a:spcPts val="420"/>
                        </a:spcAft>
                      </a:pPr>
                      <a:r>
                        <a:rPr kumimoji="0" lang="ru-RU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Оформление выставки детских работ</a:t>
                      </a:r>
                      <a:r>
                        <a:rPr kumimoji="0" lang="ru-RU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группе детского сада.</a:t>
                      </a:r>
                      <a:endParaRPr kumimoji="0" lang="ru-RU" b="0" i="0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5334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20"/>
                        </a:spcBef>
                        <a:spcAft>
                          <a:spcPts val="42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Оформление мини-музея «Народные</a:t>
                      </a:r>
                      <a:r>
                        <a:rPr lang="ru-RU" sz="1800" kern="18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художественные промыслы».</a:t>
                      </a:r>
                    </a:p>
                    <a:p>
                      <a:pPr marL="0" marR="5334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20"/>
                        </a:spcBef>
                        <a:spcAft>
                          <a:spcPts val="42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Обобщение результатов коллективной творческой деятельности детей, воспитателей, родителей, в ходе реализации проекта «Народные художественные промыслы».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R="53340" algn="just">
                        <a:lnSpc>
                          <a:spcPct val="115000"/>
                        </a:lnSpc>
                        <a:spcBef>
                          <a:spcPts val="420"/>
                        </a:spcBef>
                        <a:spcAft>
                          <a:spcPts val="420"/>
                        </a:spcAft>
                      </a:pPr>
                      <a:r>
                        <a:rPr kumimoji="0" lang="ru-RU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Презентация проекта для</a:t>
                      </a:r>
                      <a:r>
                        <a:rPr kumimoji="0" lang="ru-RU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педагогического коллектива.</a:t>
                      </a:r>
                    </a:p>
                  </a:txBody>
                  <a:tcPr marL="64413" marR="644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500" dirty="0">
                        <a:solidFill>
                          <a:srgbClr val="002060"/>
                        </a:solidFill>
                        <a:latin typeface="Segoe Script" pitchFamily="34" charset="0"/>
                      </a:endParaRPr>
                    </a:p>
                    <a:p>
                      <a:pPr algn="ctr"/>
                      <a:endParaRPr lang="ru-RU" sz="16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Февраль 2017 г.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Март 2017г.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г.</a:t>
                      </a:r>
                    </a:p>
                    <a:p>
                      <a:pPr algn="ctr"/>
                      <a:endParaRPr lang="ru-RU" sz="1800" dirty="0" smtClean="0">
                        <a:solidFill>
                          <a:srgbClr val="002060"/>
                        </a:solidFill>
                        <a:latin typeface="Segoe Script" pitchFamily="34" charset="0"/>
                      </a:endParaRPr>
                    </a:p>
                  </a:txBody>
                  <a:tcPr marL="64413" marR="644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2060"/>
                        </a:solidFill>
                        <a:latin typeface="Segoe Script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2060"/>
                        </a:solidFill>
                        <a:latin typeface="Segoe Script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Юманова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В.А.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Нарядчикова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О.Ю. воспитатель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Segoe Script" pitchFamily="34" charset="0"/>
                      </a:endParaRPr>
                    </a:p>
                  </a:txBody>
                  <a:tcPr marL="64413" marR="64413" marT="0" marB="0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948610" cy="75846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Оценка знаний детей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395535" y="1562582"/>
          <a:ext cx="8297051" cy="4674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6439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Критерии оценки результатов по диагностике: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428596" y="1397000"/>
          <a:ext cx="7929618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Вадим\Desktop\Оксанка фотки\открытое занятие в саду-НАРОДНЫЕ ПРОМЫСЛЫ+физкульт.зан\DSC0867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3714752"/>
            <a:ext cx="2341681" cy="2634281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71472" y="285728"/>
            <a:ext cx="81439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Segoe Script" pitchFamily="34" charset="0"/>
              </a:rPr>
              <a:t>Мероприятие с родителями «Ярмарка народных промыслов»</a:t>
            </a:r>
            <a:endParaRPr lang="ru-RU" sz="3200" b="1" dirty="0">
              <a:solidFill>
                <a:srgbClr val="C00000"/>
              </a:solidFill>
              <a:latin typeface="Segoe Script" pitchFamily="34" charset="0"/>
              <a:cs typeface="Times New Roman" pitchFamily="18" charset="0"/>
            </a:endParaRPr>
          </a:p>
        </p:txBody>
      </p:sp>
      <p:pic>
        <p:nvPicPr>
          <p:cNvPr id="4098" name="Picture 2" descr="C:\Users\Вадим\Desktop\Оксанка фотки\открытое занятие в саду-НАРОДНЫЕ ПРОМЫСЛЫ+физкульт.зан\DSC086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1285860"/>
            <a:ext cx="3429024" cy="2709801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pic>
        <p:nvPicPr>
          <p:cNvPr id="4102" name="Picture 6" descr="C:\Users\Вадим\Desktop\Оксанка фотки\открытое занятие в саду-НАРОДНЫЕ ПРОМЫСЛЫ+физкульт.зан\DSC0869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1357298"/>
            <a:ext cx="3643306" cy="2732480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pic>
        <p:nvPicPr>
          <p:cNvPr id="4101" name="Picture 5" descr="C:\Users\Вадим\Desktop\Оксанка фотки\открытое занятие в саду-НАРОДНЫЕ ПРОМЫСЛЫ+физкульт.зан\DSC0868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7686" y="3714752"/>
            <a:ext cx="2550201" cy="2643182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72" y="285728"/>
            <a:ext cx="81439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Segoe Script" pitchFamily="34" charset="0"/>
              </a:rPr>
              <a:t>Мероприятие с родителями «Ярмарка народных промыслов»</a:t>
            </a:r>
            <a:endParaRPr lang="ru-RU" sz="3200" b="1" dirty="0">
              <a:solidFill>
                <a:srgbClr val="C00000"/>
              </a:solidFill>
              <a:latin typeface="Segoe Script" pitchFamily="34" charset="0"/>
              <a:cs typeface="Times New Roman" pitchFamily="18" charset="0"/>
            </a:endParaRPr>
          </a:p>
        </p:txBody>
      </p:sp>
      <p:pic>
        <p:nvPicPr>
          <p:cNvPr id="6" name="Picture 4" descr="C:\Users\Вадим\Desktop\Оксанка фотки\открытое занятие в саду-НАРОДНЫЕ ПРОМЫСЛЫ+физкульт.зан\DSC086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500174"/>
            <a:ext cx="6598929" cy="4690752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1571612"/>
            <a:ext cx="4071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Segoe Script" pitchFamily="34" charset="0"/>
              </a:rPr>
              <a:t>«Веселая ярмарка»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00562" y="5143512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FF0000"/>
              </a:buClr>
            </a:pPr>
            <a:r>
              <a:rPr lang="ru-RU" sz="2400" b="1" dirty="0" smtClean="0">
                <a:solidFill>
                  <a:srgbClr val="C00000"/>
                </a:solidFill>
                <a:latin typeface="Segoe Script" pitchFamily="34" charset="0"/>
              </a:rPr>
              <a:t>Игра-викторина КВН «В гости к русским матрешкам»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14480" y="357166"/>
            <a:ext cx="59293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Segoe Script" pitchFamily="34" charset="0"/>
                <a:cs typeface="Times New Roman" pitchFamily="18" charset="0"/>
              </a:rPr>
              <a:t>Сюжетно-ролевые игры</a:t>
            </a:r>
            <a:endParaRPr lang="ru-RU" sz="3200" b="1" dirty="0">
              <a:solidFill>
                <a:srgbClr val="C00000"/>
              </a:solidFill>
              <a:latin typeface="Segoe Script" pitchFamily="34" charset="0"/>
              <a:cs typeface="Times New Roman" pitchFamily="18" charset="0"/>
            </a:endParaRPr>
          </a:p>
        </p:txBody>
      </p:sp>
      <p:pic>
        <p:nvPicPr>
          <p:cNvPr id="5122" name="Picture 2" descr="C:\Users\Вадим\Desktop\Оксанка фотки\открытое занятие в саду-НАРОДНЫЕ ПРОМЫСЛЫ+физкульт.зан\DSC086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143116"/>
            <a:ext cx="3766880" cy="3143248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pic>
        <p:nvPicPr>
          <p:cNvPr id="5123" name="Picture 3" descr="C:\Users\Вадим\Desktop\Оксанка фотки\КВН, апрель 2016\20160401_1711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2571744"/>
            <a:ext cx="4317998" cy="2428874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 проекта: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C000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доминирующей в проекте деятельности: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творческий.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содержанию: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познавательный.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числу участников проекта: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групповой (подготовительная группа).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времени проведения: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долгосрочный (с октября 2016г. по март 2017г.).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характеру контактов: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среди детей одной группы, воспитатели, родители.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Охватываемые образовательные области: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Clr>
                <a:srgbClr val="C00000"/>
              </a:buCl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коммуникативная деятельность, художественно-эстетическая деятельность, поисково-исследовательская деятельность, физическая культура.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728" y="285728"/>
            <a:ext cx="6500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Segoe Script" pitchFamily="34" charset="0"/>
                <a:cs typeface="Times New Roman" pitchFamily="18" charset="0"/>
              </a:rPr>
              <a:t>Народные подвижные игры</a:t>
            </a:r>
            <a:endParaRPr lang="ru-RU" sz="3200" b="1" dirty="0">
              <a:solidFill>
                <a:srgbClr val="C00000"/>
              </a:solidFill>
              <a:latin typeface="Segoe Script" pitchFamily="34" charset="0"/>
              <a:cs typeface="Times New Roman" pitchFamily="18" charset="0"/>
            </a:endParaRPr>
          </a:p>
        </p:txBody>
      </p:sp>
      <p:pic>
        <p:nvPicPr>
          <p:cNvPr id="2050" name="Picture 2" descr="C:\Users\Вадим\Desktop\ПРОЕКТ ПРОМЫСЛЫ 2017\Фотки весна 2017\Игры\image-0-02-05-d8c31909e3c8f3e7e27ef6aa39c285846866b660f530c8e1cd919e71208c8def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500173"/>
            <a:ext cx="4143404" cy="2290481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pic>
        <p:nvPicPr>
          <p:cNvPr id="2051" name="Picture 3" descr="C:\Users\Вадим\Desktop\ПРОЕКТ ПРОМЫСЛЫ 2017\Фотки весна 2017\Игры\image-0-02-05-9678657fdce14b9ffbf060adc2cac05c4a115b1df0ed606117c2d32135027824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500174"/>
            <a:ext cx="4151341" cy="2294946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pic>
        <p:nvPicPr>
          <p:cNvPr id="2052" name="Picture 4" descr="C:\Users\Вадим\Desktop\ПРОЕКТ ПРОМЫСЛЫ 2017\Фотки весна 2017\Игры\image-0-02-05-9c8366fe1c11a5bc4e8ca4b28786aaf457d7bdb40bbc16cb2e211015beaee46e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929066"/>
            <a:ext cx="4143372" cy="2330647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pic>
        <p:nvPicPr>
          <p:cNvPr id="1026" name="Picture 2" descr="C:\Users\Вадим\Desktop\ФОТО Часть 2 проект\Игра Золотые ворота\image-0-02-04-bc8e5be1640adcb7b1799bacf2e9404e604af16cff62ddcf2f2d794a0ac83289-V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4000504"/>
            <a:ext cx="4143404" cy="2250297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57356" y="285728"/>
            <a:ext cx="528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Segoe Script" pitchFamily="34" charset="0"/>
                <a:cs typeface="Times New Roman" pitchFamily="18" charset="0"/>
              </a:rPr>
              <a:t>Дидактические игры</a:t>
            </a:r>
            <a:endParaRPr lang="ru-RU" sz="3200" b="1" dirty="0">
              <a:solidFill>
                <a:srgbClr val="C00000"/>
              </a:solidFill>
              <a:latin typeface="Segoe Script" pitchFamily="34" charset="0"/>
              <a:cs typeface="Times New Roman" pitchFamily="18" charset="0"/>
            </a:endParaRPr>
          </a:p>
        </p:txBody>
      </p:sp>
      <p:pic>
        <p:nvPicPr>
          <p:cNvPr id="1026" name="Picture 2" descr="C:\Users\Вадим\Desktop\ПРОЕКТ ПРОМЫСЛЫ 2017\Фотки весна 2017\Игры\image-0-02-05-4d49826b1202b9951f9a4a7817e3efbfca004b15d5e9c2378da0099be5754b45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500174"/>
            <a:ext cx="4191028" cy="2357454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pic>
        <p:nvPicPr>
          <p:cNvPr id="1029" name="Picture 5" descr="C:\Users\Вадим\Desktop\ПРОЕКТ ПРОМЫСЛЫ 2017\Фотки весна 2017\Игры\image-0-02-05-3d03db8357854d238f615936a66c7bad2118535460b6325409f483d0fbd65625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4000504"/>
            <a:ext cx="4143404" cy="2330664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pic>
        <p:nvPicPr>
          <p:cNvPr id="3074" name="Picture 2" descr="C:\Users\Вадим\Desktop\ФОТО Часть 2 проект\Дидакт игра  Собери картинку\image-0-02-04-9d9df46fa64fd1895b1d475bd9ff7615f8200c7f4791e8ac98cfa0e88b53df65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4000505"/>
            <a:ext cx="4135174" cy="2357454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pic>
        <p:nvPicPr>
          <p:cNvPr id="3075" name="Picture 3" descr="C:\Users\Вадим\Desktop\ФОТО Часть 2 проект\Дидакт игра Что сначала, что потом\image-0-02-04-654bab66e65e613dd90c4baab8df297852ef77251af446726b83dcd74229f1df-V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4876" y="1428736"/>
            <a:ext cx="4071966" cy="2419342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357166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Segoe Script" pitchFamily="34" charset="0"/>
              </a:rPr>
              <a:t>«Гжельская чашка», «Блюдце»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Segoe Script" pitchFamily="34" charset="0"/>
              </a:rPr>
              <a:t>(гжельская роспись)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Вадим\Desktop\ПРОЕКТ ПРОМЫСЛЫ 2017\Фотки весна 2017\Росписи Гжель, Хохлома\image-0-02-05-55ce347f61b6bfe8b1dda0dfa32bed19bf84defd1224071b2da6d92179828c55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9843" y="1500175"/>
            <a:ext cx="4445030" cy="2500330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pic>
        <p:nvPicPr>
          <p:cNvPr id="4099" name="Picture 3" descr="C:\Users\Вадим\Desktop\ПРОЕКТ ПРОМЫСЛЫ 2017\Фотки весна 2017\Росписи Гжель, Хохлома\image-0-02-05-2eafea2627e7be8326dfb7d2919209139fd507f4a3eced0277ce860f159658f9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4143380"/>
            <a:ext cx="4103684" cy="2308322"/>
          </a:xfrm>
          <a:prstGeom prst="rect">
            <a:avLst/>
          </a:prstGeom>
          <a:noFill/>
          <a:ln w="47625">
            <a:solidFill>
              <a:srgbClr val="C00000"/>
            </a:solidFill>
          </a:ln>
        </p:spPr>
      </p:pic>
      <p:pic>
        <p:nvPicPr>
          <p:cNvPr id="4100" name="Picture 4" descr="C:\Users\Вадим\Desktop\ПРОЕКТ ПРОМЫСЛЫ 2017\Фотки весна 2017\Росписи Гжель, Хохлома\image-0-02-05-8b12084b8cb5944a114e0cb2af643147eedb3fe2c34783ba1a886c91e9fb67e8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2066" y="1428736"/>
            <a:ext cx="3429024" cy="2447918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pic>
        <p:nvPicPr>
          <p:cNvPr id="4101" name="Picture 5" descr="C:\Users\Вадим\Desktop\ПРОЕКТ ПРОМЫСЛЫ 2017\Фотки весна 2017\Росписи Гжель, Хохлома\image-0-02-05-bd463caf0df687ceb9eef30ea7d92383e5233626b6267c9cef23ab94d52d7341-V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26001" y="4143380"/>
            <a:ext cx="4063996" cy="2285998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285728"/>
            <a:ext cx="4071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Segoe Script" pitchFamily="34" charset="0"/>
              </a:rPr>
              <a:t>«Роспись закладок. Городецкая роспись»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29190" y="5286388"/>
            <a:ext cx="3857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Segoe Script" pitchFamily="34" charset="0"/>
              </a:rPr>
              <a:t>«Узор» (хохломская роспись)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Вадим\Desktop\ПРОЕКТ ПРОМЫСЛЫ 2017\Фотки весна 2017\Росписи Гжель, Хохлома\image-0-02-05-9749f35163efe006590131fb3396bf7b319fa8ee863c4ea6f2ebff9cddba0d75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2132" y="1500174"/>
            <a:ext cx="2360986" cy="3640578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pic>
        <p:nvPicPr>
          <p:cNvPr id="6" name="Picture 3" descr="C:\Users\Вадим\Desktop\ПРОЕКТ ПРОМЫСЛЫ 2017\Фотки весна 2017\Росписи Гжель, Хохлома\image-0-02-05-c92dec1a4792d3a736a3ad72070033d087ec5d3aa592d779fc02ab00d589eb89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500174"/>
            <a:ext cx="4429156" cy="2491400"/>
          </a:xfrm>
          <a:prstGeom prst="rect">
            <a:avLst/>
          </a:prstGeom>
          <a:noFill/>
          <a:ln w="44450" cmpd="sng">
            <a:solidFill>
              <a:srgbClr val="C00000"/>
            </a:solidFill>
          </a:ln>
        </p:spPr>
      </p:pic>
      <p:pic>
        <p:nvPicPr>
          <p:cNvPr id="6148" name="Picture 4" descr="C:\Users\Вадим\Desktop\ПРОЕКТ ПРОМЫСЛЫ 2017\Фотки весна 2017\Росписи Гжель, Хохлома\image-0-02-05-fc848aa1f24576b3bdd4be52c2698c4f993f38c9398385321564316c6df31b79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4143380"/>
            <a:ext cx="4000528" cy="2250296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357166"/>
            <a:ext cx="8429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Segoe Script" pitchFamily="34" charset="0"/>
              </a:rPr>
              <a:t>«Роспись игрушек»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Segoe Script" pitchFamily="34" charset="0"/>
              </a:rPr>
              <a:t>(</a:t>
            </a:r>
            <a:r>
              <a:rPr lang="ru-RU" sz="2800" b="1" dirty="0" err="1" smtClean="0">
                <a:solidFill>
                  <a:srgbClr val="C00000"/>
                </a:solidFill>
                <a:latin typeface="Segoe Script" pitchFamily="34" charset="0"/>
              </a:rPr>
              <a:t>филимоновская</a:t>
            </a:r>
            <a:r>
              <a:rPr lang="ru-RU" sz="2800" b="1" dirty="0" smtClean="0">
                <a:solidFill>
                  <a:srgbClr val="C00000"/>
                </a:solidFill>
                <a:latin typeface="Segoe Script" pitchFamily="34" charset="0"/>
              </a:rPr>
              <a:t> роспись)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Вадим\Desktop\ФОТО Часть 2 проект\Филимоновская игрушка\image-0-02-04-0eb5601cd942d3922a09869ec4a794ab21a98e6d587be9996937c6ecb7da17a1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428736"/>
            <a:ext cx="2643206" cy="4699032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pic>
        <p:nvPicPr>
          <p:cNvPr id="2051" name="Picture 3" descr="C:\Users\Вадим\Desktop\ФОТО Часть 2 проект\Филимоновская игрушка\image-0-02-04-a7b6eea149e0e8e9af4962d49d3a7cc3549c6219df92823867f4015411878be9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4678" y="1428736"/>
            <a:ext cx="2457447" cy="2790096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pic>
        <p:nvPicPr>
          <p:cNvPr id="2052" name="Picture 4" descr="C:\Users\Вадим\Desktop\ФОТО Часть 2 проект\Филимоновская игрушка\image-0-02-04-256fb27b1fd8a01218ab6558cee06099b2578e4c743629db757dc161b70c63b6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86116" y="4357694"/>
            <a:ext cx="2357454" cy="1976061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pic>
        <p:nvPicPr>
          <p:cNvPr id="2053" name="Picture 5" descr="C:\Users\Вадим\Desktop\ФОТО Часть 2 проект\Филимоновская игрушка\image-0-02-04-d05c4643654c91247d0663c18bd28b7f07b44c977e67d5bf17c0b045489566bc-V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1500174"/>
            <a:ext cx="3000396" cy="4286280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357166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Segoe Script" pitchFamily="34" charset="0"/>
              </a:rPr>
              <a:t>Лепка из пластилина и роспись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Segoe Script" pitchFamily="34" charset="0"/>
              </a:rPr>
              <a:t>«Дымковские лошадки»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7" descr="C:\Users\Вадим\Desktop\Лошадки\image-0-02-05-0e6ef4dcbe934322e661d0e08d99270b25923a2f77f199507bcc2b378f784263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357298"/>
            <a:ext cx="4143404" cy="2514043"/>
          </a:xfrm>
          <a:prstGeom prst="rect">
            <a:avLst/>
          </a:prstGeom>
          <a:noFill/>
          <a:ln w="444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7" name="Picture 9" descr="C:\Users\Вадим\Desktop\Лошадки\image-0-02-05-48dadd1da016276ab44bfe43f4e6998f45100cd299755ca37ec1595c729ff1ad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1357298"/>
            <a:ext cx="4214842" cy="2456879"/>
          </a:xfrm>
          <a:prstGeom prst="rect">
            <a:avLst/>
          </a:prstGeom>
          <a:noFill/>
          <a:ln w="444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8" name="Picture 10" descr="C:\Users\Вадим\Desktop\Лошадки\image-0-02-05-54e8abc9f683aa57cdb0906646267e4b58d18a217cec70ca2f8b88eb452c6b7b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4000504"/>
            <a:ext cx="4143404" cy="2330666"/>
          </a:xfrm>
          <a:prstGeom prst="rect">
            <a:avLst/>
          </a:prstGeom>
          <a:noFill/>
          <a:ln w="444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9" name="Picture 11" descr="C:\Users\Вадим\Desktop\Лошадки\image-0-02-05-5da6ec49d0ae76817fa3a6297fcd34727b729c0f6b4917cf0b4dfa2cae1ae4bb-V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4876" y="3969256"/>
            <a:ext cx="4214812" cy="2371223"/>
          </a:xfrm>
          <a:prstGeom prst="rect">
            <a:avLst/>
          </a:prstGeom>
          <a:noFill/>
          <a:ln w="4445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0100" y="428604"/>
            <a:ext cx="7358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Segoe Script" pitchFamily="34" charset="0"/>
              </a:rPr>
              <a:t>«Роспись кувшина. Хохлома»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C:\Users\Вадим\Desktop\ПРОЕКТ ПРОМЫСЛЫ 2017\Фотки весна 2017\Росписи Гжель, Хохлома\image-0-02-05-b87a9bbed30e3a93558ae6ca65e852c23ce17cc862cf4cda08a61bbb04fffaf4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4000504"/>
            <a:ext cx="4000496" cy="2250279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pic>
        <p:nvPicPr>
          <p:cNvPr id="3078" name="Picture 6" descr="C:\Users\Вадим\Desktop\ПРОЕКТ ПРОМЫСЛЫ 2017\Фотки весна 2017\Росписи Гжель, Хохлома\image-0-02-05-bc544976f3dc06bc6c5f2fc19b8b24200c20c4735c9666903a75b1d22275671d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9" y="1495938"/>
            <a:ext cx="3857652" cy="2290252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pic>
        <p:nvPicPr>
          <p:cNvPr id="3079" name="Picture 7" descr="C:\Users\Вадим\Desktop\ПРОЕКТ ПРОМЫСЛЫ 2017\Фотки весна 2017\Росписи Гжель, Хохлома\image-0-02-05-e10b8febccaa36ff6a1dadf05245db3ca66c2fefbd38dc32b012023444904c52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1500174"/>
            <a:ext cx="4429124" cy="2327236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pic>
        <p:nvPicPr>
          <p:cNvPr id="10" name="Picture 4" descr="C:\Users\Вадим\Desktop\ПРОЕКТ ПРОМЫСЛЫ 2017\Фотки весна 2017\Росписи Гжель, Хохлома\image-0-02-05-c2cce0099534a4721801cc67c13f5fd9230eaf47315dd8ef97310f26be191f5a-V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86578" y="4000504"/>
            <a:ext cx="2074449" cy="2345029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pic>
        <p:nvPicPr>
          <p:cNvPr id="3080" name="Picture 8" descr="C:\Users\Вадим\Desktop\ПРОЕКТ ПРОМЫСЛЫ 2017\Фотки весна 2017\Росписи Гжель, Хохлома\image-0-02-05-3aef0ac9c3ed4f3bfa20826e6b7594699126bbbb1f69a271d13e18c77312b0f7-V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27534" y="4000504"/>
            <a:ext cx="2160617" cy="2209791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72" y="285728"/>
            <a:ext cx="81439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Segoe Script" pitchFamily="34" charset="0"/>
                <a:cs typeface="Times New Roman" pitchFamily="18" charset="0"/>
              </a:rPr>
              <a:t>МИНИ-МУЗЕЙ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Segoe Script" pitchFamily="34" charset="0"/>
                <a:cs typeface="Times New Roman" pitchFamily="18" charset="0"/>
              </a:rPr>
              <a:t>«Народные художественные промыслы»</a:t>
            </a:r>
            <a:endParaRPr lang="ru-RU" sz="2800" b="1" dirty="0">
              <a:solidFill>
                <a:srgbClr val="C00000"/>
              </a:solidFill>
              <a:latin typeface="Segoe Script" pitchFamily="34" charset="0"/>
              <a:cs typeface="Times New Roman" pitchFamily="18" charset="0"/>
            </a:endParaRPr>
          </a:p>
        </p:txBody>
      </p:sp>
      <p:pic>
        <p:nvPicPr>
          <p:cNvPr id="1026" name="Picture 2" descr="C:\Users\Вадим\Downloads\image-0-02-04-3d115aa453ae43a6b1fbb4ac7df90e91023b01eb32baba0917df347fc237031b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5" y="1643050"/>
            <a:ext cx="4607506" cy="4572032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305800" cy="11156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Мониторинг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полученных знаний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395535" y="1562582"/>
          <a:ext cx="8297051" cy="4674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72" y="285728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Результативность проекта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500034" y="1500174"/>
          <a:ext cx="8358246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Обусловлена большой значимостью воспитания нравственно - патриотических чувств у дошкольников в современном обществе.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Приобщение детей к культуре своего народа через знакомство с народными художественными промыслами.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714620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Segoe Script" pitchFamily="34" charset="0"/>
                <a:cs typeface="Times New Roman" pitchFamily="18" charset="0"/>
              </a:rPr>
              <a:t>СПАСИБО ЗА ВНИМАНИЕ!</a:t>
            </a:r>
            <a:endParaRPr lang="ru-RU" sz="3600" b="1" i="1" dirty="0">
              <a:solidFill>
                <a:srgbClr val="C00000"/>
              </a:solidFill>
              <a:latin typeface="Segoe Script" pitchFamily="34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у детей познавательного интереса к родной культуре, к народному искусству через знакомство с художественными промыслами.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  <a:cs typeface="Times New Roman" pitchFamily="18" charset="0"/>
              </a:rPr>
              <a:t>  </a:t>
            </a:r>
          </a:p>
          <a:p>
            <a:pPr algn="just">
              <a:buNone/>
            </a:pPr>
            <a:endParaRPr lang="ru-RU" b="1" dirty="0">
              <a:solidFill>
                <a:srgbClr val="002060"/>
              </a:solidFill>
              <a:latin typeface="Segoe Script" pitchFamily="34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34400" cy="64294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 и предмет проектной деятельности: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  <a:latin typeface="Segoe Script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 -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Народные художественные промыслы России.</a:t>
            </a: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 -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Народные традиции.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534400" cy="5571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 проекта: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51033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проекта: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1000108"/>
          <a:ext cx="8429684" cy="550072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3721211"/>
                <a:gridCol w="2126407"/>
                <a:gridCol w="151886"/>
                <a:gridCol w="2430180"/>
              </a:tblGrid>
              <a:tr h="38541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375" marR="6437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375" marR="64375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Ответственные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375" marR="6437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002060"/>
                        </a:solidFill>
                        <a:latin typeface="Segoe Script" pitchFamily="34" charset="0"/>
                        <a:ea typeface="Times New Roman"/>
                      </a:endParaRPr>
                    </a:p>
                  </a:txBody>
                  <a:tcPr marL="64375" marR="64375" marT="0" marB="0"/>
                </a:tc>
              </a:tr>
              <a:tr h="394664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I. Организационный этап</a:t>
                      </a:r>
                      <a:endParaRPr lang="ru-RU" sz="180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375" marR="643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20647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800" b="1" i="0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Подготовка материалов:</a:t>
                      </a:r>
                    </a:p>
                    <a:p>
                      <a:pPr algn="just">
                        <a:buClr>
                          <a:srgbClr val="C00000"/>
                        </a:buClr>
                        <a:buFont typeface="Wingdings" pitchFamily="2" charset="2"/>
                        <a:buChar char="v"/>
                      </a:pPr>
                      <a:r>
                        <a:rPr kumimoji="0" lang="ru-RU" sz="18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Сбор информации и подготовка методической литературы по теме проекта;</a:t>
                      </a:r>
                    </a:p>
                    <a:p>
                      <a:pPr algn="just">
                        <a:buClr>
                          <a:srgbClr val="C00000"/>
                        </a:buClr>
                        <a:buFont typeface="Wingdings" pitchFamily="2" charset="2"/>
                        <a:buChar char="v"/>
                      </a:pPr>
                      <a:r>
                        <a:rPr kumimoji="0" lang="ru-RU" sz="18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</a:t>
                      </a:r>
                      <a:r>
                        <a:rPr kumimoji="0" lang="ru-RU" sz="18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одбор наглядных и дидактических материалов (тематические картинки, плакаты с элементами росписи);</a:t>
                      </a:r>
                    </a:p>
                    <a:p>
                      <a:pPr algn="just">
                        <a:buClr>
                          <a:srgbClr val="C00000"/>
                        </a:buClr>
                        <a:buFont typeface="Wingdings" pitchFamily="2" charset="2"/>
                        <a:buChar char="v"/>
                      </a:pPr>
                      <a:r>
                        <a:rPr kumimoji="0" lang="ru-RU" sz="18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подбор произведений фольклора, стихов на тему народных промыслов;</a:t>
                      </a:r>
                    </a:p>
                    <a:p>
                      <a:pPr algn="just">
                        <a:buClr>
                          <a:srgbClr val="C00000"/>
                        </a:buClr>
                        <a:buFont typeface="Wingdings" pitchFamily="2" charset="2"/>
                        <a:buChar char="v"/>
                      </a:pPr>
                      <a:r>
                        <a:rPr kumimoji="0" lang="ru-RU" sz="18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</a:t>
                      </a:r>
                      <a:r>
                        <a:rPr kumimoji="0" lang="ru-RU" sz="18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оставление перспективного плана, создание развивающей среды;</a:t>
                      </a:r>
                    </a:p>
                    <a:p>
                      <a:pPr algn="just">
                        <a:buClr>
                          <a:srgbClr val="C00000"/>
                        </a:buClr>
                        <a:buFont typeface="Wingdings" pitchFamily="2" charset="2"/>
                        <a:buChar char="v"/>
                      </a:pPr>
                      <a:r>
                        <a:rPr kumimoji="0" lang="ru-RU" sz="18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подготовка материалов для организации творческой деятельности детей.</a:t>
                      </a:r>
                    </a:p>
                  </a:txBody>
                  <a:tcPr marL="64375" marR="64375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endParaRPr lang="ru-RU" sz="20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Октябрь 2016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375" marR="6437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Юманова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В.А.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Нарядчикова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О.Ю. воспитатель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375" marR="64375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214290"/>
          <a:ext cx="8429684" cy="5892291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917316"/>
                <a:gridCol w="1355759"/>
                <a:gridCol w="2156609"/>
              </a:tblGrid>
              <a:tr h="37433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. Продуктивный этап</a:t>
                      </a:r>
                      <a:endParaRPr lang="ru-RU" sz="240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451" marR="654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17961">
                <a:tc>
                  <a:txBody>
                    <a:bodyPr/>
                    <a:lstStyle/>
                    <a:p>
                      <a:pPr algn="just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Игровая деятельность</a:t>
                      </a:r>
                    </a:p>
                    <a:p>
                      <a:pPr algn="just">
                        <a:buClr>
                          <a:srgbClr val="FF0000"/>
                        </a:buClr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Подвижные и хороводные народные игры</a:t>
                      </a:r>
                      <a:r>
                        <a:rPr kumimoji="0" lang="ru-RU" sz="18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«Гори, гори ясно», «Золотые ворота», </a:t>
                      </a:r>
                      <a:r>
                        <a:rPr kumimoji="0" lang="ru-RU" sz="1800" b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«Гуси-Лебеди», «Карусель», «Лохматый пес», «У Маланьи, у старушки», «Заря», «У медведя во бору», «Игра с лентой», «Вышибалы», «Бояре», </a:t>
                      </a:r>
                      <a:r>
                        <a:rPr kumimoji="0" lang="ru-RU" sz="1800" b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Гимнастика после сна «Неваляшки».</a:t>
                      </a:r>
                      <a:endParaRPr kumimoji="0" lang="ru-RU" sz="1800" b="0" i="0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>
                        <a:buClr>
                          <a:srgbClr val="FF0000"/>
                        </a:buClr>
                      </a:pPr>
                      <a:r>
                        <a:rPr kumimoji="0" lang="ru-RU" sz="18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Сюжетно – ролевые игры: </a:t>
                      </a:r>
                    </a:p>
                    <a:p>
                      <a:pPr algn="just">
                        <a:buClr>
                          <a:srgbClr val="FF0000"/>
                        </a:buClr>
                      </a:pPr>
                      <a:r>
                        <a:rPr kumimoji="0" lang="ru-RU" sz="18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Игра-викторина КВН «В гости к русским матрешкам»,</a:t>
                      </a:r>
                      <a:r>
                        <a:rPr kumimoji="0" lang="ru-RU" sz="180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«Веселая</a:t>
                      </a:r>
                      <a:r>
                        <a:rPr kumimoji="0" lang="ru-RU" sz="18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ярмарка».</a:t>
                      </a:r>
                      <a:endParaRPr kumimoji="0" lang="ru-RU" sz="1800" b="0" i="0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Дидактические игры:</a:t>
                      </a:r>
                      <a:endParaRPr kumimoji="0" lang="ru-RU" sz="1800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>
                        <a:buClr>
                          <a:srgbClr val="FF0000"/>
                        </a:buClr>
                      </a:pPr>
                      <a:r>
                        <a:rPr kumimoji="0" lang="ru-RU" sz="18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«Найди пару», «Разрезные картинки», «Лото», «Лабиринт»,</a:t>
                      </a:r>
                      <a:r>
                        <a:rPr kumimoji="0" lang="ru-RU" sz="18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«Обведи элемент», «Дорисуй рисунок», «Четвертый лишний», «</a:t>
                      </a:r>
                      <a:r>
                        <a:rPr kumimoji="0" lang="ru-RU" sz="18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Что изменилось», </a:t>
                      </a:r>
                      <a:r>
                        <a:rPr kumimoji="0" lang="ru-RU" sz="18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«Узнай элементы узора»,</a:t>
                      </a:r>
                      <a:r>
                        <a:rPr kumimoji="0" lang="ru-RU" sz="1800" b="0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«Найди пару», «Собери целое»,</a:t>
                      </a:r>
                      <a:r>
                        <a:rPr kumimoji="0" lang="ru-RU" sz="180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«Найди 10 отличий».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endParaRPr lang="ru-RU" sz="1800" b="1" dirty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egoe Script" pitchFamily="34" charset="0"/>
                      </a:endParaRPr>
                    </a:p>
                    <a:p>
                      <a:pPr algn="just"/>
                      <a:endParaRPr lang="ru-RU" sz="1800" b="1" dirty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egoe Script" pitchFamily="34" charset="0"/>
                      </a:endParaRPr>
                    </a:p>
                  </a:txBody>
                  <a:tcPr marL="65451" marR="654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8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endParaRPr lang="ru-RU" sz="18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Ноябрь 2016г.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Январь 2017г. 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451" marR="654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Юманова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В.А.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воспитатель,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Нарядчикова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О.Ю. воспитатель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451" marR="65451" marT="0" marB="0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1239</TotalTime>
  <Words>1311</Words>
  <Application>Microsoft Office PowerPoint</Application>
  <PresentationFormat>Экран (4:3)</PresentationFormat>
  <Paragraphs>219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Официальная</vt:lpstr>
      <vt:lpstr>Педагогический проект на тему: </vt:lpstr>
      <vt:lpstr>Тип проекта:</vt:lpstr>
      <vt:lpstr>Актуальность проекта:</vt:lpstr>
      <vt:lpstr>Цель проекта:</vt:lpstr>
      <vt:lpstr>Объект и предмет проектной деятельности:</vt:lpstr>
      <vt:lpstr>Задачи проекта:</vt:lpstr>
      <vt:lpstr>Планируемые результаты проекта:</vt:lpstr>
      <vt:lpstr>Этапы проекта:</vt:lpstr>
      <vt:lpstr>Слайд 9</vt:lpstr>
      <vt:lpstr>Слайд 10</vt:lpstr>
      <vt:lpstr>Слайд 11</vt:lpstr>
      <vt:lpstr>Слайд 12</vt:lpstr>
      <vt:lpstr>Слайд 13</vt:lpstr>
      <vt:lpstr>Слайд 14</vt:lpstr>
      <vt:lpstr>Оценка знаний детей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Мониторинг  полученных знаний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Вадим</cp:lastModifiedBy>
  <cp:revision>285</cp:revision>
  <dcterms:created xsi:type="dcterms:W3CDTF">2015-02-15T19:07:01Z</dcterms:created>
  <dcterms:modified xsi:type="dcterms:W3CDTF">2017-05-21T20:11:00Z</dcterms:modified>
</cp:coreProperties>
</file>