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874845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A2C6DEE-723B-47E7-8947-A388C4D183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C7E927-5AC1-4D44-98B5-A75287AC9C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E4B33E9-E6C0-49D7-BC9E-8EEC67C71D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6328C8C-8A80-42B0-A089-C76CB94E29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EDF0F2-C362-4CE4-943E-CD7C96290D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FB13429-DE72-437C-A99E-CA0397EFD2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3C58DC7-9C52-4434-952F-F682C8454E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F4C441-47B1-4DFF-B5A1-B359575E47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A27335D-3712-4AF5-9886-173668B10A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D04314F-754D-4F0C-B946-73D0D8844C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629EDCA-2643-418E-9EBC-DAF93577B4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E27ECF10-08F4-4A9E-A5E4-C3777599DC5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WordArt 1"/>
          <p:cNvSpPr>
            <a:spLocks noChangeArrowheads="1" noChangeShapeType="1" noTextEdit="1"/>
          </p:cNvSpPr>
          <p:nvPr/>
        </p:nvSpPr>
        <p:spPr bwMode="auto">
          <a:xfrm>
            <a:off x="838200" y="1143000"/>
            <a:ext cx="7391400" cy="15541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4400" kern="10" spc="-441">
                <a:ln w="12600" cap="sq">
                  <a:solidFill>
                    <a:srgbClr val="000099"/>
                  </a:solidFill>
                  <a:miter lim="800000"/>
                  <a:headEnd/>
                  <a:tailEnd/>
                </a:ln>
                <a:solidFill>
                  <a:srgbClr val="33CCFF"/>
                </a:solidFill>
                <a:effectLst>
                  <a:outerShdw dist="125752" dir="18900000" algn="ctr" rotWithShape="0">
                    <a:srgbClr val="000099"/>
                  </a:outerShdw>
                </a:effectLst>
                <a:latin typeface="Impact"/>
              </a:rPr>
              <a:t>проект </a:t>
            </a:r>
          </a:p>
          <a:p>
            <a:pPr algn="ctr"/>
            <a:r>
              <a:rPr lang="ru-RU" sz="4400" kern="10" spc="-441">
                <a:ln w="12600" cap="sq">
                  <a:solidFill>
                    <a:srgbClr val="000099"/>
                  </a:solidFill>
                  <a:miter lim="800000"/>
                  <a:headEnd/>
                  <a:tailEnd/>
                </a:ln>
                <a:solidFill>
                  <a:srgbClr val="33CCFF"/>
                </a:solidFill>
                <a:effectLst>
                  <a:outerShdw dist="125752" dir="18900000" algn="ctr" rotWithShape="0">
                    <a:srgbClr val="000099"/>
                  </a:outerShdw>
                </a:effectLst>
                <a:latin typeface="Impact"/>
              </a:rPr>
              <a:t>Знакомство с творчеством</a:t>
            </a:r>
          </a:p>
          <a:p>
            <a:pPr algn="ctr"/>
            <a:r>
              <a:rPr lang="ru-RU" sz="4400" kern="10" spc="-441">
                <a:ln w="12600" cap="sq">
                  <a:solidFill>
                    <a:srgbClr val="000099"/>
                  </a:solidFill>
                  <a:miter lim="800000"/>
                  <a:headEnd/>
                  <a:tailEnd/>
                </a:ln>
                <a:solidFill>
                  <a:srgbClr val="33CCFF"/>
                </a:solidFill>
                <a:effectLst>
                  <a:outerShdw dist="125752" dir="18900000" algn="ctr" rotWithShape="0">
                    <a:srgbClr val="000099"/>
                  </a:outerShdw>
                </a:effectLst>
                <a:latin typeface="Impact"/>
              </a:rPr>
              <a:t> С.Я. Маршака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946525" y="3998913"/>
            <a:ext cx="3656013" cy="14652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Подготовила и провела: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Учитель-логопед Терехова А.Е.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НДОУ «Д/С №29 ОАО «РЖД»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>
              <a:solidFill>
                <a:srgbClr val="333399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                      2015г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476500"/>
            <a:ext cx="5334000" cy="4381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181600" cy="3897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791200" y="228600"/>
            <a:ext cx="3030538" cy="91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Рисунки детей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 старшей логопедической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 группы №4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57200"/>
            <a:ext cx="41910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52400"/>
            <a:ext cx="4343400" cy="2814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962400"/>
            <a:ext cx="4419600" cy="2752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800600" y="3124200"/>
            <a:ext cx="4060825" cy="6429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Рисунки детей  подготовительной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группы №5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1223963" y="457200"/>
            <a:ext cx="6848475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i="1">
                <a:solidFill>
                  <a:srgbClr val="FF0000"/>
                </a:solidFill>
              </a:rPr>
              <a:t>Итогом проекта стала вот такая выставка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914400" y="228600"/>
            <a:ext cx="7050088" cy="91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FF0000"/>
                </a:solidFill>
              </a:rPr>
              <a:t>                                       Итог проекта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FF0000"/>
                </a:solidFill>
              </a:rPr>
              <a:t> Развлечение для детей средней группы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FF0000"/>
                </a:solidFill>
              </a:rPr>
              <a:t> старшей и подготовительной к школе  логопедических групп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228600"/>
            <a:ext cx="6477000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276600"/>
            <a:ext cx="48768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066800"/>
            <a:ext cx="3352800" cy="2771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2514600"/>
            <a:ext cx="3124200" cy="2438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4038600"/>
            <a:ext cx="3733800" cy="259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346325" y="112713"/>
            <a:ext cx="4433888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FF0000"/>
                </a:solidFill>
              </a:rPr>
              <a:t>«Сказка о глупом мышонке»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FF0000"/>
                </a:solidFill>
              </a:rPr>
              <a:t>Показывают дети средней группы №3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95400"/>
            <a:ext cx="4343400" cy="306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200400"/>
            <a:ext cx="4495800" cy="3409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822325" y="265113"/>
            <a:ext cx="4910138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FF0000"/>
                </a:solidFill>
              </a:rPr>
              <a:t>Дети старшей логопедической группы №4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FF0000"/>
                </a:solidFill>
              </a:rPr>
              <a:t>показали инсценировку стихов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860925" y="1103313"/>
            <a:ext cx="1701800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«Волк и лиса»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775325" y="2551113"/>
            <a:ext cx="2708275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«Где обедал воробей?»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0"/>
            <a:ext cx="4572000" cy="3489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1600200"/>
            <a:ext cx="4648200" cy="3098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431925" y="341313"/>
            <a:ext cx="6234113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                             </a:t>
            </a:r>
            <a:r>
              <a:rPr lang="ru-RU" i="1">
                <a:solidFill>
                  <a:srgbClr val="FF0000"/>
                </a:solidFill>
              </a:rPr>
              <a:t>«Кошкин дом»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FF0000"/>
                </a:solidFill>
              </a:rPr>
              <a:t>подготовительная к школе логопедическая группа №5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441325" y="188913"/>
            <a:ext cx="8455025" cy="17399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u="sng">
                <a:solidFill>
                  <a:srgbClr val="000000"/>
                </a:solidFill>
              </a:rPr>
              <a:t>Участники проекта: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Дети и их родители,  воспитатели младшей группы №2, средней группы №3,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старшей логопедической группы №4, подготовительной к школе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логопедической группы №5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Логопеды: Терехова А.Е., Донская В.И.,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 музыкальный руководитель: Михайлова С.А.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65138" y="2667000"/>
            <a:ext cx="8669337" cy="3660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u="sng">
                <a:solidFill>
                  <a:srgbClr val="000000"/>
                </a:solidFill>
              </a:rPr>
              <a:t>Актуальность проекта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Современные родители уделяют мало внимания творчеству детских советских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 поэтов и писателей.  Данным проектом хотелось бы доказать актуальность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и современность стихов С. Я. Маршака, их музыкальность, ритм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и необыкновенный юмор.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u="sng">
                <a:solidFill>
                  <a:srgbClr val="000000"/>
                </a:solidFill>
              </a:rPr>
              <a:t>Цель проекта: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Познакомить детей с творчеством советского детского поэта С. Я. Маршака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2041525" y="188913"/>
            <a:ext cx="5089525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FF0000"/>
                </a:solidFill>
              </a:rPr>
              <a:t>Развлечение для детей младшей группы №2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762000"/>
            <a:ext cx="33020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2438400"/>
            <a:ext cx="5257800" cy="3943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09550"/>
            <a:ext cx="8610600" cy="6457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-24231600"/>
            <a:ext cx="3048000" cy="28527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33400" y="931863"/>
            <a:ext cx="3419475" cy="3660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«Багаж»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«Сказка о глупом мышонке»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«Сказка об умном мышонке»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«Где обедал воробей?»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«Вот какой рассеянный»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«Радуга-дуга»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«Ванька-встанька»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«Круглый год»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«Детки в клетке»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«Мяч»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«Веселый счет»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- загадки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974725" y="493713"/>
            <a:ext cx="7858125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В итоге проекта дети познакомились  произведениями С.Я. Маршака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57200" y="4495800"/>
            <a:ext cx="8478838" cy="17399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  </a:t>
            </a:r>
            <a:r>
              <a:rPr lang="ru-RU" i="1">
                <a:solidFill>
                  <a:srgbClr val="000000"/>
                </a:solidFill>
              </a:rPr>
              <a:t>Детям полюбились произведения С.Я. Маршака.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 Появилось желание декламировать отрывки произведений.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Такая форма работы способствует развитию у детей желания познавать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 произведения других писателей, поэтов.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Развивается  художественное восприятие,эстетический вкус.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000000"/>
                </a:solidFill>
              </a:rPr>
              <a:t> Укрепляются детско-родительские отношения.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WordArt 1"/>
          <p:cNvSpPr>
            <a:spLocks noChangeArrowheads="1" noChangeShapeType="1" noTextEdit="1"/>
          </p:cNvSpPr>
          <p:nvPr/>
        </p:nvSpPr>
        <p:spPr bwMode="auto">
          <a:xfrm>
            <a:off x="685800" y="2286000"/>
            <a:ext cx="7848600" cy="147161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kern="10" spc="-180">
                <a:ln w="12600" cap="sq">
                  <a:solidFill>
                    <a:srgbClr val="000099"/>
                  </a:solidFill>
                  <a:miter lim="800000"/>
                  <a:headEnd/>
                  <a:tailEnd/>
                </a:ln>
                <a:solidFill>
                  <a:srgbClr val="33CCFF"/>
                </a:solidFill>
                <a:effectLst>
                  <a:outerShdw dist="125752" dir="18900000" algn="ctr" rotWithShape="0">
                    <a:srgbClr val="000099"/>
                  </a:outerShdw>
                </a:effectLst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143000" y="685800"/>
            <a:ext cx="7391400" cy="2836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u="sng">
                <a:solidFill>
                  <a:srgbClr val="000000"/>
                </a:solidFill>
              </a:rPr>
              <a:t>Задачи проекта: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Познакомить детей с основными произведениями С. Я. Маршака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Воспитывать способность наслаждаться художественным словом,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чувствовать и понимать образный язык сказок, пьес, рассказов, стихов…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Привлечь к совместной работе родителей.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Театрализованные игры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u="sng">
                <a:solidFill>
                  <a:srgbClr val="000000"/>
                </a:solidFill>
              </a:rPr>
              <a:t>Длительность проекта:</a:t>
            </a:r>
            <a:r>
              <a:rPr lang="ru-RU">
                <a:solidFill>
                  <a:srgbClr val="000000"/>
                </a:solidFill>
              </a:rPr>
              <a:t> 2 недели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/>
              <a:t>Подготовительный период проекта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/>
              <a:t>Знакомили детей с произведениями С.Я. Маршака</a:t>
            </a:r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/>
              <a:t>Рассматривали репродукции</a:t>
            </a:r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/>
              <a:t>Смотрели мультфильмы</a:t>
            </a:r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/>
              <a:t>Учили стихи</a:t>
            </a:r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/>
              <a:t>Отгадывали загадки</a:t>
            </a:r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/>
              <a:t>Играли в театрализованные игры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438400"/>
            <a:ext cx="268605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685800"/>
            <a:ext cx="32258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46125" y="5827713"/>
            <a:ext cx="8513763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Активное участие приняли родители старшей логопедической группы №4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и подготовительной к школе группы №5 и создали вот такие шедевры..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927725" y="4837113"/>
            <a:ext cx="184150" cy="366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371600"/>
            <a:ext cx="3340100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8600"/>
            <a:ext cx="35814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403725" y="112713"/>
            <a:ext cx="4048125" cy="917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Воспитатель средней  группы №3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Бичан О.И. оформила репродукции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 произведений С.Я.Маршака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2590800"/>
            <a:ext cx="3565525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990600"/>
            <a:ext cx="3932238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56125" y="874713"/>
            <a:ext cx="4306888" cy="1190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Под руководством воспитателей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Хакимовой Л.П. , Быковой Н.Г. дети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 старшей логопедической группы №4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i="1">
                <a:solidFill>
                  <a:srgbClr val="333399"/>
                </a:solidFill>
              </a:rPr>
              <a:t>создали вот такую чудесную  книгу..</a:t>
            </a:r>
          </a:p>
        </p:txBody>
      </p:sp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733800"/>
            <a:ext cx="3886200" cy="29654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1676400"/>
            <a:ext cx="4191000" cy="28209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81000"/>
            <a:ext cx="3505200" cy="29114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FFF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533400"/>
            <a:ext cx="3284538" cy="4495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676400"/>
            <a:ext cx="3616325" cy="4495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120">
    <p:cover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454</Words>
  <Application>Microsoft Office PowerPoint</Application>
  <PresentationFormat>Экран (4:3)</PresentationFormat>
  <Paragraphs>88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Презентация PowerPoint</vt:lpstr>
      <vt:lpstr>Презентация PowerPoint</vt:lpstr>
      <vt:lpstr>Презентация PowerPoint</vt:lpstr>
      <vt:lpstr>Подготовительный период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Лика</dc:creator>
  <cp:lastModifiedBy>Лика</cp:lastModifiedBy>
  <cp:revision>11</cp:revision>
  <cp:lastPrinted>1601-01-01T00:00:00Z</cp:lastPrinted>
  <dcterms:created xsi:type="dcterms:W3CDTF">2015-11-30T18:19:46Z</dcterms:created>
  <dcterms:modified xsi:type="dcterms:W3CDTF">2017-05-21T17:19:52Z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