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59" r:id="rId4"/>
    <p:sldId id="260" r:id="rId5"/>
    <p:sldId id="275" r:id="rId6"/>
    <p:sldId id="276" r:id="rId7"/>
    <p:sldId id="277" r:id="rId8"/>
    <p:sldId id="279" r:id="rId9"/>
    <p:sldId id="287" r:id="rId10"/>
    <p:sldId id="288" r:id="rId11"/>
    <p:sldId id="289" r:id="rId12"/>
    <p:sldId id="290" r:id="rId13"/>
    <p:sldId id="291" r:id="rId14"/>
    <p:sldId id="280" r:id="rId15"/>
    <p:sldId id="281" r:id="rId16"/>
    <p:sldId id="282" r:id="rId17"/>
    <p:sldId id="284" r:id="rId18"/>
    <p:sldId id="265" r:id="rId19"/>
    <p:sldId id="28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356E9-2241-477F-8A90-F11CC3F4019E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1EBD9-EBBD-4219-A92F-98F8AAD99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CFFA4-4893-4A3B-8660-EC9A7E4DAAAF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33E5-A30E-4678-8509-F85465C00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A5E6-07B9-481B-B3E7-80443304EB82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20FEF-F618-4DD0-99CD-76DBBAA63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6689-FAFF-4DCF-A1A0-36042EF75BFC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E6C4-BA76-4A7A-8CBC-B6962C072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4D226-68D5-4220-B4E4-1468D843DB78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91696-2AE2-414C-9988-5FA1E2556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6FDD1-8CFC-4CD8-A64D-3A83FB0991C0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60E97-4DA0-4575-95DF-15039A3EB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3C29-A283-4DA1-8D3B-5916032F1A1E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D5F0D-107E-4E7F-9146-2C71C265F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7C0F1-3BF5-48A0-985A-A58412C1E8EC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0E059-381D-401D-9DC9-C6DE7F81D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0060F-A479-4FAA-B6C3-5DB900608B37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40CC-7457-4265-B8CC-30F0A36A3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2D358-2ECC-466D-9D0E-DF8DF35901FD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7DCC2-1BAB-4FBC-9E91-2D176A017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0A22-24E9-40FF-B3C6-F0AEC6CDC43C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76B88-AB04-4396-B1B3-119A5D7B3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9206F1-3A54-4EC0-A964-B61CECD6CDD7}" type="datetimeFigureOut">
              <a:rPr lang="ru-RU"/>
              <a:pPr>
                <a:defRPr/>
              </a:pPr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E7C080-66E4-4ED9-B2D2-DFE5C5F55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2" name="Содержимое 5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Родительское собрание  на тему: 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«Организация                                                        детского экспериментирования                                в домашних условиях»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подготовила: Утина Светлана  Юрьевна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воздухом</a:t>
            </a:r>
          </a:p>
        </p:txBody>
      </p:sp>
      <p:sp>
        <p:nvSpPr>
          <p:cNvPr id="11268" name="Текст 11"/>
          <p:cNvSpPr>
            <a:spLocks noGrp="1"/>
          </p:cNvSpPr>
          <p:nvPr>
            <p:ph type="body" idx="1"/>
          </p:nvPr>
        </p:nvSpPr>
        <p:spPr>
          <a:xfrm>
            <a:off x="457200" y="1125538"/>
            <a:ext cx="4040188" cy="6477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Опыт с пакетом</a:t>
            </a:r>
          </a:p>
        </p:txBody>
      </p:sp>
      <p:pic>
        <p:nvPicPr>
          <p:cNvPr id="11269" name="Picture 2" descr="C:\Documents and Settings\ADmin\Рабочий стол\фото -опыты\SAM_18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288" y="1844675"/>
            <a:ext cx="4040187" cy="3030538"/>
          </a:xfrm>
        </p:spPr>
      </p:pic>
      <p:sp>
        <p:nvSpPr>
          <p:cNvPr id="11270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2276475"/>
            <a:ext cx="4041775" cy="9366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Опыт с вертушкой</a:t>
            </a:r>
          </a:p>
        </p:txBody>
      </p:sp>
      <p:pic>
        <p:nvPicPr>
          <p:cNvPr id="11271" name="Picture 3" descr="C:\Documents and Settings\ADmin\Рабочий стол\фото -опыты\SAM_187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3429000"/>
            <a:ext cx="4041775" cy="303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воздухом</a:t>
            </a:r>
          </a:p>
        </p:txBody>
      </p:sp>
      <p:pic>
        <p:nvPicPr>
          <p:cNvPr id="12292" name="Picture 2" descr="C:\Documents and Settings\ADmin\Рабочий стол\фото -опыты\SAM_18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52700" y="2347913"/>
            <a:ext cx="4038600" cy="3030537"/>
          </a:xfrm>
        </p:spPr>
      </p:pic>
      <p:sp>
        <p:nvSpPr>
          <p:cNvPr id="12293" name="Содержимое 12"/>
          <p:cNvSpPr>
            <a:spLocks noGrp="1"/>
          </p:cNvSpPr>
          <p:nvPr>
            <p:ph sz="half" idx="4294967295"/>
          </p:nvPr>
        </p:nvSpPr>
        <p:spPr>
          <a:xfrm>
            <a:off x="2149475" y="1600200"/>
            <a:ext cx="6994525" cy="4525963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Опыт с султанчиками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водой</a:t>
            </a:r>
          </a:p>
        </p:txBody>
      </p:sp>
      <p:pic>
        <p:nvPicPr>
          <p:cNvPr id="13316" name="Picture 2" descr="C:\Documents and Settings\ADmin\Рабочий стол\2 декабря 2016\SAM_18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557338"/>
            <a:ext cx="4038600" cy="2808287"/>
          </a:xfrm>
        </p:spPr>
      </p:pic>
      <p:pic>
        <p:nvPicPr>
          <p:cNvPr id="13317" name="Picture 3" descr="C:\Documents and Settings\ADmin\Рабочий стол\2 декабря 2016\SAM_18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708275"/>
            <a:ext cx="4038600" cy="3241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водой</a:t>
            </a:r>
          </a:p>
        </p:txBody>
      </p:sp>
      <p:pic>
        <p:nvPicPr>
          <p:cNvPr id="14340" name="Picture 2" descr="C:\Documents and Settings\ADmin\Рабочий стол\2 декабря 2016\SAM_18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557338"/>
            <a:ext cx="4038600" cy="3024187"/>
          </a:xfrm>
        </p:spPr>
      </p:pic>
      <p:pic>
        <p:nvPicPr>
          <p:cNvPr id="14341" name="Picture 3" descr="C:\Documents and Settings\ADmin\Рабочий стол\2 декабря 2016\SAM_18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852738"/>
            <a:ext cx="4038600" cy="3097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Экспериментируем дома.                                          Во время купания.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691063" cy="52562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В ванной комнате разрешить играть: с пустыми баночками, флаконами, мыльницами. ( Куда больше воды поместилось?  Куда вода легче набирается? Почему? Откуда воду легче вылить? Чем быстрее набрать воду в ванночку ведром, или губкой?)  Это поможет ребенку исследовать и определять характеристику предметов, развивать  наблюдательность.</a:t>
            </a:r>
          </a:p>
        </p:txBody>
      </p:sp>
      <p:pic>
        <p:nvPicPr>
          <p:cNvPr id="1536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19700" y="1844675"/>
            <a:ext cx="3467100" cy="3430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Экспериментируем дома.                                          Во время поливки цветов.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Поинтересуйтесь у малыша: «Все ли растения надо одинаково поливать? Почему? Это поможет воспитать бережное отношение к природе и сформировать знания о растениях, способах ухода за ними.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427288"/>
            <a:ext cx="4038600" cy="2871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Экспериментируем дома. На кухне.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5770563" cy="54006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Возьмите банку, налейте воды до половины, растворите в ней 2 столовые ложки соли. Возьмите сырое яйцо и погрузите его в получившийся соляной раствор. Яйцо всплывает! Это происходит потому, что соленая вода тяжелее обычной и тяжелее, чем собственно яйцо. А теперь попробуйте взять стакан сырой воды и постепенно подливайте ее в банку с соляным раствором и яйцом. Яйцо начнет медленно погружаться, пока не ляжет на дно, как затонувший корабль. Подливая простую воду, вы уменьшаете ее вес, яйцо становится тяжелее воды и поэтому тонет.</a:t>
            </a:r>
          </a:p>
        </p:txBody>
      </p:sp>
      <p:pic>
        <p:nvPicPr>
          <p:cNvPr id="174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300788" y="2636838"/>
            <a:ext cx="2386012" cy="1871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Экспериментируем дома.                                           Во время уборки.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Спросить у ребёнка: «Как ты считаешь, с чего нужно начать? Что для этого нужно? Что ты сделаешь сам? В чем тебе понадобится помощь? » Подобная ситуация развивает наблюдательность, умения планировать и рассчитывать свои силы.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406650"/>
            <a:ext cx="4038600" cy="2913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</a:p>
        </p:txBody>
      </p:sp>
      <p:sp>
        <p:nvSpPr>
          <p:cNvPr id="19460" name="Содержимое 5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При проведении эксперимента главное- безопасность вас и ваших детей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20484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45088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ОПЫТ</a:t>
            </a:r>
          </a:p>
          <a:p>
            <a:pPr eaLnBrk="1" hangingPunct="1"/>
            <a:r>
              <a:rPr lang="ru-RU" sz="2000" b="1" i="1" u="sng" smtClean="0">
                <a:latin typeface="Times New Roman" pitchFamily="18" charset="0"/>
                <a:cs typeface="Times New Roman" pitchFamily="18" charset="0"/>
              </a:rPr>
              <a:t>ВОДА НЕ ИМЕЕТ ЦВЕТА</a:t>
            </a:r>
          </a:p>
          <a:p>
            <a:pPr eaLnBrk="1" hangingPunct="1"/>
            <a:r>
              <a:rPr lang="ru-RU" sz="2000" u="sng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Узнать свойство воды - прозрачность.</a:t>
            </a:r>
          </a:p>
          <a:p>
            <a:pPr eaLnBrk="1" hangingPunct="1"/>
            <a:r>
              <a:rPr lang="ru-RU" sz="2000" u="sng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вода, молоко, 2 стаканчика, 2 ложки.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ПРОВЕДЕНИЕ ОПЫТА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Налить в один стакан молоко, а в другой воду. В оба стаканчика  опустить ложки. В стакане где вода ложка видна, а в стакане, где молоко – ложка не видна.</a:t>
            </a:r>
          </a:p>
          <a:p>
            <a:pPr eaLnBrk="1" hangingPunct="1"/>
            <a:r>
              <a:rPr lang="ru-RU" sz="2000" u="sng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Вода прозрачная, а молоко нет. Молоко имеет белый цвет.</a:t>
            </a:r>
          </a:p>
          <a:p>
            <a:pPr algn="ctr"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916113"/>
            <a:ext cx="4038600" cy="3151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7067550" cy="5473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«Умейте открыть перед ребенком в окружающем мире что-то одно, но открыть так, чтобы кусочек жизни заиграл  всеми цветами радуги. Оставляйте всегда что-то недосказанное, чтобы ребенку захотелось еще и еще раз возвратиться к тому, что он узнал».    </a:t>
            </a: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mtClean="0"/>
              <a:t>.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24525" y="3860800"/>
            <a:ext cx="2962275" cy="2160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9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Детское экспериментирование-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это один из ведущих видов деятельности  дошкольника по изучению окружающего мира с помощью различных специальных и неспециальных манипуляций, продуманных и выстроенных действий с целью получения какого-нибудь результата.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10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90800" y="3644900"/>
            <a:ext cx="3962400" cy="266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Роль экспериментирования в развитии ребенка-дошкольника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5699125" cy="47847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мелкая моторика (игры с песком, мукой, горохом, мелкими камешками и бусинками);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воображение (что случается с льдинкой в группе? полетит ли перышко, если на него подуть?)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внимание и память (запомню – дома расскажу маме);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речь;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мышление (вода на морозе превращается в лед, значит, лед в тепле растает).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Конечно же, нельзя забывать о том, что во время таких игр формируются навыки общения, соучастия, сопереживания, взаимопомощи (не может Катя отделить фасоль от гороха – Даша предложит свою помощь).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084888" y="3573463"/>
            <a:ext cx="2601912" cy="2519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Родителям  необходимо: 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Во-первых, самим быть любознательными.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Во-вторых, давать возможность для самостоятельных детских исследований: по возможности не мешать, если ребенок заинтересовался листом дерева, игрушкой или кучей песка.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В-третьих, предлагать новые интересные объекты для исследований..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В-четвертых, стараться отвечать на многочисленные вопросы ребенка.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Правила при выборе темы: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должна быть интересна ребенку, должна увлекать его, быть с элементами неожиданности и необычности.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должна быть выполнима, решение ее должно принести реальную пользу участникам исследования (ребенок должен раскрыть лучшие стороны своего интеллекта, получить новые знания, умения , навыки).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должна быть такой, чтобы работа могла быть выполнена относительно быстро, учитывая особенность детей средней группы. Они еще не способны концентрировать свое внимание на одном объекте долговременно.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Наша мини-лаборатория</a:t>
            </a:r>
          </a:p>
        </p:txBody>
      </p:sp>
      <p:pic>
        <p:nvPicPr>
          <p:cNvPr id="8196" name="Picture 2" descr="C:\Documents and Settings\ADmin\Рабочий стол\фото -опыты\SAM_18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85875" y="1196975"/>
            <a:ext cx="6572250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воздухом</a:t>
            </a:r>
          </a:p>
        </p:txBody>
      </p:sp>
      <p:sp>
        <p:nvSpPr>
          <p:cNvPr id="9220" name="Текст 8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4040188" cy="5048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Опыт с  трубочкой</a:t>
            </a:r>
          </a:p>
        </p:txBody>
      </p:sp>
      <p:pic>
        <p:nvPicPr>
          <p:cNvPr id="9221" name="Picture 2" descr="C:\Documents and Settings\ADmin\Рабочий стол\фото -опыты\SAM_18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773238"/>
            <a:ext cx="4040188" cy="3095625"/>
          </a:xfrm>
        </p:spPr>
      </p:pic>
      <p:sp>
        <p:nvSpPr>
          <p:cNvPr id="9222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1989138"/>
            <a:ext cx="4041775" cy="503237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Опыт с ленточкой</a:t>
            </a:r>
          </a:p>
        </p:txBody>
      </p:sp>
      <p:pic>
        <p:nvPicPr>
          <p:cNvPr id="9223" name="Picture 3" descr="C:\Documents and Settings\ADmin\Рабочий стол\фото -опыты\SAM_186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5025" y="2781300"/>
            <a:ext cx="4041775" cy="3455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1 (479)_0.t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Экспериментируем с воздухом</a:t>
            </a:r>
          </a:p>
        </p:txBody>
      </p:sp>
      <p:sp>
        <p:nvSpPr>
          <p:cNvPr id="10244" name="Текст 9"/>
          <p:cNvSpPr>
            <a:spLocks noGrp="1"/>
          </p:cNvSpPr>
          <p:nvPr>
            <p:ph type="body" idx="1"/>
          </p:nvPr>
        </p:nvSpPr>
        <p:spPr>
          <a:xfrm>
            <a:off x="457200" y="1125538"/>
            <a:ext cx="4040188" cy="503237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Опыт с веером</a:t>
            </a:r>
          </a:p>
        </p:txBody>
      </p:sp>
      <p:pic>
        <p:nvPicPr>
          <p:cNvPr id="10245" name="Picture 2" descr="C:\Documents and Settings\ADmin\Рабочий стол\фото -опыты\SAM_18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700213"/>
            <a:ext cx="4040188" cy="3024187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2060575"/>
            <a:ext cx="4041775" cy="792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с воздушным шариком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7" name="Picture 3" descr="C:\Documents and Settings\ADmin\Рабочий стол\фото -опыты\SAM_18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5025" y="3141663"/>
            <a:ext cx="4041775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696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Слайд 1</vt:lpstr>
      <vt:lpstr>Слайд 2</vt:lpstr>
      <vt:lpstr>Детское экспериментирование-                   это один из ведущих видов деятельности  дошкольника по изучению окружающего мира с помощью различных специальных и неспециальных манипуляций, продуманных и выстроенных действий с целью получения какого-нибудь результата.  </vt:lpstr>
      <vt:lpstr>Роль экспериментирования в развитии ребенка-дошкольника</vt:lpstr>
      <vt:lpstr>Родителям  необходимо: </vt:lpstr>
      <vt:lpstr>Правила при выборе темы:</vt:lpstr>
      <vt:lpstr>Наша мини-лаборатория</vt:lpstr>
      <vt:lpstr>Экспериментируем с воздухом</vt:lpstr>
      <vt:lpstr>Экспериментируем с воздухом</vt:lpstr>
      <vt:lpstr>Экспериментируем с воздухом</vt:lpstr>
      <vt:lpstr>Экспериментируем с воздухом</vt:lpstr>
      <vt:lpstr>Экспериментируем с водой</vt:lpstr>
      <vt:lpstr>Экспериментируем с водой</vt:lpstr>
      <vt:lpstr>Экспериментируем дома.                                          Во время купания.</vt:lpstr>
      <vt:lpstr>Экспериментируем дома.                                          Во время поливки цветов.</vt:lpstr>
      <vt:lpstr>Экспериментируем дома. На кухне.</vt:lpstr>
      <vt:lpstr>Экспериментируем дома.                                           Во время уборки.</vt:lpstr>
      <vt:lpstr>ПОМНИТЕ!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eMachines Customer</dc:creator>
  <cp:lastModifiedBy>Valued eMachines Customer</cp:lastModifiedBy>
  <cp:revision>47</cp:revision>
  <dcterms:created xsi:type="dcterms:W3CDTF">2016-10-16T18:01:02Z</dcterms:created>
  <dcterms:modified xsi:type="dcterms:W3CDTF">2017-05-21T10:33:57Z</dcterms:modified>
</cp:coreProperties>
</file>