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0F1B73-1F1A-46B0-A397-683D8E568737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E5110A-61B5-4127-B2C1-5DEC79EF50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476673"/>
            <a:ext cx="5105400" cy="3960439"/>
          </a:xfrm>
        </p:spPr>
        <p:txBody>
          <a:bodyPr/>
          <a:lstStyle/>
          <a:p>
            <a:r>
              <a:rPr lang="ru-RU" sz="3200" b="0" dirty="0" smtClean="0"/>
              <a:t>Торцевание. Техника изготовление поделок из цветной гофрированной бумаги. </a:t>
            </a:r>
            <a:br>
              <a:rPr lang="ru-RU" sz="3200" b="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8414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Педагог – Головачёва </a:t>
            </a:r>
          </a:p>
          <a:p>
            <a:r>
              <a:rPr lang="ru-RU" dirty="0" smtClean="0"/>
              <a:t>Ольга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Техника торцевания.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7"/>
            <a:ext cx="7467600" cy="5781256"/>
          </a:xfrm>
        </p:spPr>
        <p:txBody>
          <a:bodyPr/>
          <a:lstStyle/>
          <a:p>
            <a:pPr algn="ctr"/>
            <a:r>
              <a:rPr lang="ru-RU" dirty="0" smtClean="0"/>
              <a:t>Торцевание - необычный способ делать красивые поделки из цветной бумаги. Трудно поверить, что эти восхитительные картины в технике "торцевание" может сделать даже </a:t>
            </a:r>
            <a:r>
              <a:rPr lang="ru-RU" dirty="0" smtClean="0"/>
              <a:t>школьник</a:t>
            </a:r>
            <a:r>
              <a:rPr lang="ru-RU" dirty="0" smtClean="0"/>
              <a:t>. Все что вам для этого понадобится - стержень от шариковой ручки (или карандаш), клей </a:t>
            </a:r>
            <a:r>
              <a:rPr lang="ru-RU" dirty="0" err="1" smtClean="0"/>
              <a:t>пва</a:t>
            </a:r>
            <a:r>
              <a:rPr lang="ru-RU" dirty="0" smtClean="0"/>
              <a:t>, гофрированная цветная бумага и капелька терпения. </a:t>
            </a:r>
            <a:endParaRPr lang="ru-RU" dirty="0"/>
          </a:p>
        </p:txBody>
      </p:sp>
      <p:pic>
        <p:nvPicPr>
          <p:cNvPr id="4" name="Рисунок 3" descr="1479044870_fot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717032"/>
            <a:ext cx="4823817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7467600" cy="20162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/>
              <a:t>Цели и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91264" cy="57092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u="sng" dirty="0" smtClean="0"/>
              <a:t> </a:t>
            </a:r>
            <a:r>
              <a:rPr lang="ru-RU" b="1" u="sng" dirty="0" smtClean="0"/>
              <a:t>Цель: </a:t>
            </a:r>
            <a:r>
              <a:rPr lang="ru-RU" dirty="0" smtClean="0"/>
              <a:t>познакомить учащихся </a:t>
            </a:r>
            <a:r>
              <a:rPr lang="ru-RU" dirty="0" smtClean="0"/>
              <a:t>с техникой «торцевания» на </a:t>
            </a:r>
            <a:r>
              <a:rPr lang="ru-RU" dirty="0" smtClean="0"/>
              <a:t>бумаге.</a:t>
            </a:r>
          </a:p>
          <a:p>
            <a:pPr algn="ctr"/>
            <a:r>
              <a:rPr lang="ru-RU" b="1" u="sng" dirty="0" smtClean="0"/>
              <a:t>Задачи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Образовательные</a:t>
            </a:r>
            <a:r>
              <a:rPr lang="ru-RU" b="1" dirty="0" smtClean="0"/>
              <a:t>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- формировать практические навыки работы с бумагой; </a:t>
            </a:r>
            <a:br>
              <a:rPr lang="ru-RU" dirty="0" smtClean="0"/>
            </a:br>
            <a:r>
              <a:rPr lang="ru-RU" dirty="0" smtClean="0"/>
              <a:t>-прививать интерес к нетрадиционному художественному творчеству. </a:t>
            </a:r>
            <a:br>
              <a:rPr lang="ru-RU" dirty="0" smtClean="0"/>
            </a:br>
            <a:r>
              <a:rPr lang="ru-RU" b="1" dirty="0" smtClean="0"/>
              <a:t>Развивающие: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-развивать мелкую моторику рук;</a:t>
            </a:r>
            <a:br>
              <a:rPr lang="ru-RU" dirty="0" smtClean="0"/>
            </a:br>
            <a:r>
              <a:rPr lang="ru-RU" dirty="0" smtClean="0"/>
              <a:t>-развивать художественный вкус, творческие способности и фантазию детей.</a:t>
            </a:r>
            <a:br>
              <a:rPr lang="ru-RU" dirty="0" smtClean="0"/>
            </a:br>
            <a:r>
              <a:rPr lang="ru-RU" b="1" dirty="0" smtClean="0"/>
              <a:t>Воспитательные: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-воспитывать самостоятельность, терпение, усидчивость, чувство удовлетворения от привычки доводить дело до конца.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dirty="0" smtClean="0"/>
              <a:t>Тематическое занятие</a:t>
            </a:r>
            <a:endParaRPr lang="ru-RU" dirty="0"/>
          </a:p>
        </p:txBody>
      </p:sp>
      <p:pic>
        <p:nvPicPr>
          <p:cNvPr id="4" name="Содержимое 3" descr="IMG_20170510_1644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20833" r="-1078"/>
          <a:stretch>
            <a:fillRect/>
          </a:stretch>
        </p:blipFill>
        <p:spPr>
          <a:xfrm>
            <a:off x="3995936" y="1484784"/>
            <a:ext cx="4651717" cy="2736304"/>
          </a:xfrm>
        </p:spPr>
      </p:pic>
      <p:pic>
        <p:nvPicPr>
          <p:cNvPr id="5" name="Рисунок 4" descr="IMG_20170510_164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276872"/>
            <a:ext cx="4680520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r"/>
            <a:r>
              <a:rPr lang="ru-RU" dirty="0" smtClean="0"/>
              <a:t>ПРИНЦИП ТЕХНИКИ ТОРЦЕВАНИЯ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075240" cy="5637240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 </a:t>
            </a:r>
            <a:r>
              <a:rPr lang="ru-RU" dirty="0" smtClean="0"/>
              <a:t>основе этой техники – создание изображений и предметов с помощью объемных элементов из бумаги. Объемный элемент торцевания называют “торцовкой” или “торчком”. Он представляет собой сжатый в виде воронки или конуса кусочек мягкой бумаги. Именно из таких элементов и создается задуманное изделие. Каждая такая “</a:t>
            </a:r>
            <a:r>
              <a:rPr lang="ru-RU" dirty="0" err="1" smtClean="0"/>
              <a:t>торцовочка</a:t>
            </a:r>
            <a:r>
              <a:rPr lang="ru-RU" dirty="0" smtClean="0"/>
              <a:t>” как один мазок кисти в создании картины, как одна петелька в вязании или одна бусинка в </a:t>
            </a:r>
            <a:r>
              <a:rPr lang="ru-RU" dirty="0" err="1" smtClean="0"/>
              <a:t>бисероплетении</a:t>
            </a:r>
            <a:r>
              <a:rPr lang="ru-RU" dirty="0" smtClean="0"/>
              <a:t>. 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Занятие является </a:t>
            </a:r>
            <a:r>
              <a:rPr lang="ru-RU" dirty="0" err="1" smtClean="0"/>
              <a:t>разноуровневым</a:t>
            </a:r>
            <a:r>
              <a:rPr lang="ru-RU" dirty="0" smtClean="0"/>
              <a:t>. Учащиеся изготавливают эскиз работы самостоятельно или с помощью педагога. Всё зависит от фантазии и умений ребёнка.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Рефлексия - подведение итогов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algn="ctr"/>
            <a:r>
              <a:rPr lang="ru-RU" dirty="0" smtClean="0"/>
              <a:t>Придумать название к работе друга!</a:t>
            </a:r>
            <a:endParaRPr lang="ru-RU" dirty="0"/>
          </a:p>
        </p:txBody>
      </p:sp>
      <p:pic>
        <p:nvPicPr>
          <p:cNvPr id="6" name="Рисунок 5" descr="IMG_20170510_1646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452320" cy="542722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</TotalTime>
  <Words>156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Торцевание. Техника изготовление поделок из цветной гофрированной бумаги.  </vt:lpstr>
      <vt:lpstr> Техника торцевания.</vt:lpstr>
      <vt:lpstr> Цели и задачи </vt:lpstr>
      <vt:lpstr>Тематическое занятие</vt:lpstr>
      <vt:lpstr>ПРИНЦИП ТЕХНИКИ ТОРЦЕВАНИЯ </vt:lpstr>
      <vt:lpstr>Рефлексия - подведение итогов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с использованием технологии  «торцевания»</dc:title>
  <dc:creator>Olga</dc:creator>
  <cp:lastModifiedBy>Olga</cp:lastModifiedBy>
  <cp:revision>6</cp:revision>
  <dcterms:created xsi:type="dcterms:W3CDTF">2017-05-14T18:13:11Z</dcterms:created>
  <dcterms:modified xsi:type="dcterms:W3CDTF">2017-05-14T19:06:18Z</dcterms:modified>
</cp:coreProperties>
</file>