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70CFB-C960-4484-891B-F87DDE84B625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1703393-520B-45E9-9846-CE4EF408F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329350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70CFB-C960-4484-891B-F87DDE84B625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1703393-520B-45E9-9846-CE4EF408F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398086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70CFB-C960-4484-891B-F87DDE84B625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1703393-520B-45E9-9846-CE4EF408F7B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76001084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70CFB-C960-4484-891B-F87DDE84B625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1703393-520B-45E9-9846-CE4EF408F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391758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70CFB-C960-4484-891B-F87DDE84B625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1703393-520B-45E9-9846-CE4EF408F7B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37957814"/>
      </p:ext>
    </p:extLst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70CFB-C960-4484-891B-F87DDE84B625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1703393-520B-45E9-9846-CE4EF408F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476547"/>
      </p:ext>
    </p:extLst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70CFB-C960-4484-891B-F87DDE84B625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03393-520B-45E9-9846-CE4EF408F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972246"/>
      </p:ext>
    </p:extLst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70CFB-C960-4484-891B-F87DDE84B625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03393-520B-45E9-9846-CE4EF408F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980313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70CFB-C960-4484-891B-F87DDE84B625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03393-520B-45E9-9846-CE4EF408F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466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70CFB-C960-4484-891B-F87DDE84B625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1703393-520B-45E9-9846-CE4EF408F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452634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70CFB-C960-4484-891B-F87DDE84B625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1703393-520B-45E9-9846-CE4EF408F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475126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70CFB-C960-4484-891B-F87DDE84B625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1703393-520B-45E9-9846-CE4EF408F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046417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70CFB-C960-4484-891B-F87DDE84B625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03393-520B-45E9-9846-CE4EF408F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195636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70CFB-C960-4484-891B-F87DDE84B625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03393-520B-45E9-9846-CE4EF408F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863924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70CFB-C960-4484-891B-F87DDE84B625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03393-520B-45E9-9846-CE4EF408F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09467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70CFB-C960-4484-891B-F87DDE84B625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1703393-520B-45E9-9846-CE4EF408F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428505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C70CFB-C960-4484-891B-F87DDE84B625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1703393-520B-45E9-9846-CE4EF408F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1327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ransition spd="slow">
    <p:wipe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14204" y="775952"/>
            <a:ext cx="8915399" cy="2262781"/>
          </a:xfrm>
        </p:spPr>
        <p:txBody>
          <a:bodyPr/>
          <a:lstStyle/>
          <a:p>
            <a:r>
              <a:rPr lang="ru-RU" dirty="0" smtClean="0"/>
              <a:t>Воспитание и обучение в Киевской Руси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907627" y="4867531"/>
            <a:ext cx="4018209" cy="1430238"/>
          </a:xfrm>
        </p:spPr>
        <p:txBody>
          <a:bodyPr>
            <a:noAutofit/>
          </a:bodyPr>
          <a:lstStyle/>
          <a:p>
            <a:r>
              <a:rPr lang="ru-RU" sz="2400" dirty="0" smtClean="0"/>
              <a:t>Выполнила студентка </a:t>
            </a:r>
          </a:p>
          <a:p>
            <a:r>
              <a:rPr lang="ru-RU" sz="2400" dirty="0" smtClean="0"/>
              <a:t>1 курса 112 группы </a:t>
            </a:r>
          </a:p>
          <a:p>
            <a:r>
              <a:rPr lang="ru-RU" sz="2400" dirty="0" smtClean="0"/>
              <a:t>Глущенко Галина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2384955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94508" y="258623"/>
            <a:ext cx="8915400" cy="3777622"/>
          </a:xfrm>
        </p:spPr>
        <p:txBody>
          <a:bodyPr/>
          <a:lstStyle/>
          <a:p>
            <a:r>
              <a:rPr lang="ru-RU" sz="2000" dirty="0" smtClean="0"/>
              <a:t>Киевский период занял особое место в истории восточных славян. В данную эпоху произошло не только становление Древнерусских государств, но и древнерусского народа и культуры в целом. Поэтому этот период стал важнейшим периодом в становлении отечественного образования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8009" y="2147434"/>
            <a:ext cx="5995384" cy="4410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866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83906" y="266163"/>
            <a:ext cx="8915400" cy="3777622"/>
          </a:xfrm>
        </p:spPr>
        <p:txBody>
          <a:bodyPr/>
          <a:lstStyle/>
          <a:p>
            <a:r>
              <a:rPr lang="ru-RU" dirty="0" smtClean="0"/>
              <a:t>Главным очагом воспитания и обучения во всех сословиях была семья. Там </a:t>
            </a:r>
            <a:r>
              <a:rPr lang="ru-RU" sz="2000" dirty="0" smtClean="0"/>
              <a:t>передавались</a:t>
            </a:r>
            <a:r>
              <a:rPr lang="ru-RU" dirty="0" smtClean="0"/>
              <a:t> знания и навыки ремесел и промысла. Обучали повседневному быту. Преимущественно было религиозное воспитание, преподавались правила общежития. Семейное воспитание строилось на основе патриархального уклада с непререкаемым авторитетом отца с подчинительным положением женщины и детей.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6541" y="2645828"/>
            <a:ext cx="6136917" cy="363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2463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Причина развития школ на Руси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Великий Князь и его окружение были заинтересованы в распространении новой религии как </a:t>
            </a:r>
            <a:r>
              <a:rPr lang="ru-RU" dirty="0" err="1" smtClean="0"/>
              <a:t>идиологической</a:t>
            </a:r>
            <a:r>
              <a:rPr lang="ru-RU" dirty="0" smtClean="0"/>
              <a:t> основы формирования государства. В городах и селах стали появляться церкви. А в ни скапливались книги, которые нужно было уметь читать и переводить. Это и стало причиной развития школ на Руси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72736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Женское училище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1356575"/>
          </a:xfrm>
        </p:spPr>
        <p:txBody>
          <a:bodyPr/>
          <a:lstStyle/>
          <a:p>
            <a:r>
              <a:rPr lang="ru-RU" dirty="0" smtClean="0"/>
              <a:t>В 1086 году княгиней Анной Всеволодовной в Киеве было открыто первое женское училище. Где около 300 девиц учились письму, ремеслу, пению и шитью.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9272" y="3323620"/>
            <a:ext cx="5715000" cy="3095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591780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Церковные школы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церковных школах детей обучали письму, чтению и пению. В основе лежало нравственное воспитание.</a:t>
            </a:r>
          </a:p>
          <a:p>
            <a:r>
              <a:rPr lang="ru-RU" dirty="0" smtClean="0"/>
              <a:t>Учениками таких школ являлись дети представителей высших сословий.</a:t>
            </a:r>
          </a:p>
          <a:p>
            <a:r>
              <a:rPr lang="ru-RU" dirty="0" smtClean="0"/>
              <a:t>Существовало индивидуальное обучение.</a:t>
            </a:r>
          </a:p>
          <a:p>
            <a:r>
              <a:rPr lang="ru-RU" dirty="0" smtClean="0"/>
              <a:t>Обучение являлось платным.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0455" y="3700261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174319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Школы учения книжного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Повышенное образование</a:t>
            </a:r>
          </a:p>
          <a:p>
            <a:r>
              <a:rPr lang="ru-RU" dirty="0" smtClean="0"/>
              <a:t>На ряду с чтением письмом и счетом ученики получали сведения из истории различных стран и о природе. </a:t>
            </a:r>
          </a:p>
          <a:p>
            <a:r>
              <a:rPr lang="ru-RU" dirty="0" smtClean="0"/>
              <a:t>Дети обучались искусству делать книги. Каждый ученик должен был изготовить свою собственную книгу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8750" y="4022411"/>
            <a:ext cx="6986622" cy="2542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704391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12694" y="858592"/>
            <a:ext cx="8915400" cy="377762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 результате нашествия Татаро-Монгольского ига уровень образования на Руси снизился. Учение книжное пришло в упадок. </a:t>
            </a:r>
          </a:p>
          <a:p>
            <a:r>
              <a:rPr lang="ru-RU" sz="2000" dirty="0" smtClean="0"/>
              <a:t>В 1240 г. Был осажден Киев. Было утрачено большое количество культурных ценностей, сгорели книги, были убиты многие умельцы, мастера грамоты.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276079466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142</TotalTime>
  <Words>302</Words>
  <Application>Microsoft Office PowerPoint</Application>
  <PresentationFormat>Широкоэкранный</PresentationFormat>
  <Paragraphs>21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 3</vt:lpstr>
      <vt:lpstr>Легкий дым</vt:lpstr>
      <vt:lpstr>Воспитание и обучение в Киевской Руси</vt:lpstr>
      <vt:lpstr>Презентация PowerPoint</vt:lpstr>
      <vt:lpstr>Презентация PowerPoint</vt:lpstr>
      <vt:lpstr>Причина развития школ на Руси</vt:lpstr>
      <vt:lpstr>Женское училище</vt:lpstr>
      <vt:lpstr>Церковные школы</vt:lpstr>
      <vt:lpstr>Школы учения книжного</vt:lpstr>
      <vt:lpstr>Презентация PowerPoint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Воспитание и обучение в Киевской Руси</dc:title>
  <dc:creator>user</dc:creator>
  <cp:lastModifiedBy>user</cp:lastModifiedBy>
  <cp:revision>12</cp:revision>
  <dcterms:created xsi:type="dcterms:W3CDTF">2017-04-04T18:02:34Z</dcterms:created>
  <dcterms:modified xsi:type="dcterms:W3CDTF">2017-04-05T18:53:43Z</dcterms:modified>
</cp:coreProperties>
</file>