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4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565073-D616-422F-B610-CC8C4E84E191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629293-9CA8-4978-8DC0-B727D275B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A67A4-F8F5-4FCA-A966-53E4FEDD7BD6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88C48-736F-4950-99B9-28A6602C2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7EE7C-8DC7-415C-A4B0-8DB640E53662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21D37-FD89-4ACE-9523-EF7F52930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D351C-C74C-4640-AE27-A77D525EDDFA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352C3-1687-46E7-968E-69432CD6D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A7B5E2-AF12-464D-B6F3-DFD5D3A5A467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FA5E85-F2A7-430E-8D34-3A8DBFBD0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726018-549A-49A0-9DB0-F6C26F67916C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9D120B-C5E6-4873-B738-250AE10E7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7A7090-EE1D-4382-9A95-2F26AACC7884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99482A-405B-4268-8670-734E7B6C5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3F967-3990-418C-9CD2-60E6D25059DA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16025-C342-4F75-9F2F-3DF44D64A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0412EA-C60E-45E4-BBFB-DDA8CECAA3E3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780722-78C4-4828-91A0-054E8B6A8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E36D8-1E52-4880-B8B7-AB6F1FBF7F65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045E8-3BA0-4E4B-A4AE-097D59E20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342AF2-0354-4C94-A8F6-06436B3D791C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BAE460-067E-4901-AD32-08B198746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C13D6CD-15EE-4B38-A366-FB6256B2149D}" type="datetimeFigureOut">
              <a:rPr lang="ru-RU"/>
              <a:pPr>
                <a:defRPr/>
              </a:pPr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18A4FF1-8F58-46D3-8DF8-258C40836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0" r:id="rId2"/>
    <p:sldLayoutId id="2147483696" r:id="rId3"/>
    <p:sldLayoutId id="2147483697" r:id="rId4"/>
    <p:sldLayoutId id="2147483698" r:id="rId5"/>
    <p:sldLayoutId id="2147483691" r:id="rId6"/>
    <p:sldLayoutId id="2147483699" r:id="rId7"/>
    <p:sldLayoutId id="2147483692" r:id="rId8"/>
    <p:sldLayoutId id="2147483700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Воспитание и обучение в Киевской Руси.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800" smtClean="0"/>
              <a:t>Выполнила: студентка 1 курса, 112 группы, Мокина Виктория.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Создание учебных заведений началось, собственно, после Крещения Руси. </a:t>
            </a:r>
            <a:endParaRPr lang="ru-RU" smtClean="0"/>
          </a:p>
        </p:txBody>
      </p:sp>
      <p:pic>
        <p:nvPicPr>
          <p:cNvPr id="17412" name="Picture 2" descr="первые школы на Рус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2857500"/>
            <a:ext cx="31877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b="1" dirty="0" smtClean="0"/>
              <a:t>Родители отдавали своих детей в школы очень неохотно, не желая отступать от старых языческих традиций и просто отрывать от семьи помощников. Тем не менее, школьное дело на Руси развивалось. Первые училища – дворцовая школа князя Владимира в Киеве и школа Ярослава Мудрого в Новгороде – относятся к 11 веку. В 12-13 веках сформировалась сеть монастырских школ в Смоленске, Владимире, Ростове Великом, Нижнем Новгороде. Смоленский князь Роман Ростиславович организовал ряд школ. Галицкий князь Ярослав </a:t>
            </a:r>
            <a:r>
              <a:rPr lang="ru-RU" b="1" dirty="0" err="1" smtClean="0"/>
              <a:t>Осмомысл</a:t>
            </a:r>
            <a:r>
              <a:rPr lang="ru-RU" b="1" dirty="0" smtClean="0"/>
              <a:t> (XIII век) заводил училища и предписывал монахам обучать детей в монастырях.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smtClean="0"/>
              <a:t>Дети простых людей чаще всего воспитывались в семье. Их учили сельскохозяйственному труду, домашним работам; отдавали к мастерам учиться какому-либо ремеслу; у них существовал особый «кодекс чести». Мастер, например, не имел права утаить что-либо из секретов мастерства от ученика, не должен был скрывать, преуменьшать талант ученика, если он превосходил его собственный. Такие законы существовали, к примеру, в артелях иконописцев. Некоторых детей наряду с ремеслом обучали и чтению и письму, церковному пению «мастера грамоты» из духовенства</a:t>
            </a:r>
            <a:endParaRPr lang="ru-RU" sz="16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483" name="Picture 2" descr="http://www.planetaskazok.ru/images/stories/dr_skz/zvenit_slava_v_kieve/img_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75" y="214313"/>
            <a:ext cx="4448175" cy="6450012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b="1" dirty="0" smtClean="0"/>
              <a:t>В педагогической литературе того времени содержатся советы о воспитании у детей благочестия, о почитании родителей и старших, советы родителям, как обеспечить физический рост и здоровье, нравственное и умственное развитие детей, держать их в строгости, применять в случае непослушания телесные наказания, воспитывать строго, но и ласково.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8000" smtClean="0"/>
              <a:t>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Образование в Киевской Руси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b="1" dirty="0" smtClean="0"/>
              <a:t>Многие уверены, что в допетровскую эпоху на Руси вообще ничему не учили. Более того, само образование тогда якобы преследовала церковь, требовавшая только, чтобы ученики кое-как твердили наизусть молитвы и понемногу разбирали печатные богослужебные книги. Да и учили, мол, лишь детей поповских, готовя их к принятию сана. Те же из знати, кто верил в истину «учение - свет .», поручали образование своих отпрысков выписанным из-за границы иностранцам. Остальные же обретались «во тьме незнания».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Образование В Киевской Руси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4350"/>
            <a:ext cx="7729538" cy="2001838"/>
          </a:xfrm>
        </p:spPr>
        <p:txBody>
          <a:bodyPr>
            <a:normAutofit fontScale="77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b="1" dirty="0" smtClean="0"/>
              <a:t>Однако это не так, н</a:t>
            </a:r>
            <a:r>
              <a:rPr lang="ru-RU" dirty="0" smtClean="0"/>
              <a:t>а Руси сформировался особый, принципиально отличный от западноевропейского, культурный мир, который характеризовался своими взглядами на воспитание и образование, своим отношением к общечеловеческим ценностям, способам передачи их от поколения к поколению.</a:t>
            </a:r>
            <a:endParaRPr lang="ru-RU" dirty="0"/>
          </a:p>
        </p:txBody>
      </p:sp>
      <p:pic>
        <p:nvPicPr>
          <p:cNvPr id="10244" name="Picture 2" descr="http://3.bp.blogspot.com/-XaW7B_s_BXg/VXNs_oZGUOI/AAAAAAAAB7o/oHr4Bf2JdmA/s1600/1330771435_maksimov_vusad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4000500"/>
            <a:ext cx="5643563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Picture 2" descr="http://srednyvek.ru/img/218550_1600/novgorodskaja_r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71500"/>
            <a:ext cx="85058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В Древней Руси существовали различные формы воспитания и обучения.</a:t>
            </a:r>
            <a:endParaRPr lang="ru-RU" sz="28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Например «</a:t>
            </a:r>
            <a:r>
              <a:rPr lang="ru-RU" dirty="0" err="1" smtClean="0"/>
              <a:t>кормильство</a:t>
            </a:r>
            <a:r>
              <a:rPr lang="ru-RU" dirty="0" smtClean="0"/>
              <a:t>» - социально-педагогическое явление на Руси X-XII </a:t>
            </a:r>
            <a:r>
              <a:rPr lang="ru-RU" dirty="0" err="1" smtClean="0"/>
              <a:t>вв.,своеобразная</a:t>
            </a:r>
            <a:r>
              <a:rPr lang="ru-RU" dirty="0" smtClean="0"/>
              <a:t> форма домашнего воспитания детей феодальной знати. В возрасте 5-7 лет малолетний княжич отдавался на воспитание в другую семью - кормильцу, которого князь подбирал из числа воевод, знатных бояр. При этом кормилец выполнял несколько функций. Он был не только наставником-воспитателем, но и распоряжался делами в порученной ему отдельной волости от имени воспитанника. В обязанности кормильца как наставника входило умственное, нравственное и военно-физическое воспитание, раннее привлечение княжича к государственным делам. Другой институт воспитания и обучения в Древней Руси — «дядьки». Дети воспитывались у брата матери, то есть у родного дяди. В свою очередь отец ребенка принимал на воспитание детей родной сестры. В результате создавались оригинальные семьи, в которых «дядьки» воспитывали племянников и племянниц. «Дядьки» были наставниками племянников, а те — первыми их помощниками. Институт «кумовства» — трансформация «дядьки» из воспитателя племянников в своей семье в духовного и нравственного наставника детей в семье родителей.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b="1" dirty="0" smtClean="0"/>
              <a:t>С VIII века родители перестали отдавать своих детей чужим людям. С этого времени можно говорить о появлении воспитательной функции в семье. Семейное воспитание в этот период строилось на основе народных традиций. Методы и приемы семейного воспитания были достаточно разнообразны, что нашло отражение в народных песнях, сказках, притчах, былинах, загадках, считалках, </a:t>
            </a:r>
            <a:r>
              <a:rPr lang="ru-RU" b="1" dirty="0" err="1" smtClean="0"/>
              <a:t>потешках</a:t>
            </a:r>
            <a:r>
              <a:rPr lang="ru-RU" b="1" dirty="0" smtClean="0"/>
              <a:t>, колыбельных песен. В них раскрывались лучшие черты славянского народного характера: уважение к старшим, доброта, сила духа, смелость, трудолюбие, взаимопомощь. Они отражали богатую и самобытную историю славянского народа, укрепляя и сопровождая ее с первых лет жизни.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Позже появились институт «мастеров грамоты» — одиночек и школы «мастеров грамоты». Мастера грамоты были главными лицами народного просвещения и подготовки духовенства, сделавшие промысел из обучения грамоте. Как правило, они основывали школы: в семье, в домах учителей, при монастырях и церквах.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2" descr="http://slavyanskaya-kultura.ru/images/70866_big_1330600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428625"/>
            <a:ext cx="821531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b="1" dirty="0" smtClean="0"/>
              <a:t>Историю воспитания и обучения в Древней Руси и Русском государстве до 17 века невозможно рассматривать вне связи с общим историко-культурным развитием </a:t>
            </a:r>
            <a:r>
              <a:rPr lang="ru-RU" b="1" dirty="0" err="1" smtClean="0"/>
              <a:t>восточно-славянских</a:t>
            </a:r>
            <a:r>
              <a:rPr lang="ru-RU" b="1" dirty="0" smtClean="0"/>
              <a:t> народов, для которых, безусловно, важнейшим событием стало принятие христианства. Через христианизацию, связь с Византией Русь получила доступ к переводным текстам античной культуры. Развивалась и собственная педагогическая мысль. Высшим достижением ее в то время стало обоснование Владимиром Мономахом необходимости соединения образования с жизненными интересами человека.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47</TotalTime>
  <Words>838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Метро</vt:lpstr>
      <vt:lpstr>Воспитание и обучение в Киевской Руси.</vt:lpstr>
      <vt:lpstr>Образование в Киевской Руси</vt:lpstr>
      <vt:lpstr>Образование В Киевской Руси</vt:lpstr>
      <vt:lpstr>Слайд 4</vt:lpstr>
      <vt:lpstr>В Древней Руси существовали различные формы воспитания и обучения.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и обучение в Киевской Руси.</dc:title>
  <dc:creator>Win7</dc:creator>
  <cp:lastModifiedBy>Win7</cp:lastModifiedBy>
  <cp:revision>6</cp:revision>
  <dcterms:created xsi:type="dcterms:W3CDTF">2017-04-04T12:19:01Z</dcterms:created>
  <dcterms:modified xsi:type="dcterms:W3CDTF">2017-04-05T14:43:41Z</dcterms:modified>
</cp:coreProperties>
</file>