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8A2AC0-4107-4406-A234-908D63EE1019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5CBDFD-EB02-42F5-88F6-0C44B48B8F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8A2AC0-4107-4406-A234-908D63EE1019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5CBDFD-EB02-42F5-88F6-0C44B48B8F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8A2AC0-4107-4406-A234-908D63EE1019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5CBDFD-EB02-42F5-88F6-0C44B48B8F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8A2AC0-4107-4406-A234-908D63EE1019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5CBDFD-EB02-42F5-88F6-0C44B48B8F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8A2AC0-4107-4406-A234-908D63EE1019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5CBDFD-EB02-42F5-88F6-0C44B48B8F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8A2AC0-4107-4406-A234-908D63EE1019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5CBDFD-EB02-42F5-88F6-0C44B48B8F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8A2AC0-4107-4406-A234-908D63EE1019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5CBDFD-EB02-42F5-88F6-0C44B48B8F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8A2AC0-4107-4406-A234-908D63EE1019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5CBDFD-EB02-42F5-88F6-0C44B48B8F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8A2AC0-4107-4406-A234-908D63EE1019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5CBDFD-EB02-42F5-88F6-0C44B48B8F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8A2AC0-4107-4406-A234-908D63EE1019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5CBDFD-EB02-42F5-88F6-0C44B48B8F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8A2AC0-4107-4406-A234-908D63EE1019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5CBDFD-EB02-42F5-88F6-0C44B48B8FDB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6C8A2AC0-4107-4406-A234-908D63EE1019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35CBDFD-EB02-42F5-88F6-0C44B48B8FD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76672"/>
            <a:ext cx="7776864" cy="280831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Воспитание и обучение детей в Киевской </a:t>
            </a:r>
            <a:r>
              <a:rPr lang="ru-RU" dirty="0" smtClean="0"/>
              <a:t>Р</a:t>
            </a:r>
            <a:r>
              <a:rPr lang="ru-RU" dirty="0" smtClean="0"/>
              <a:t>уси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Сделала студентка 112 группы, </a:t>
            </a:r>
            <a:r>
              <a:rPr lang="ru-RU" dirty="0" err="1" smtClean="0">
                <a:solidFill>
                  <a:schemeClr val="tx1"/>
                </a:solidFill>
              </a:rPr>
              <a:t>ФППиСО</a:t>
            </a:r>
            <a:r>
              <a:rPr lang="ru-RU" dirty="0" smtClean="0">
                <a:solidFill>
                  <a:schemeClr val="tx1"/>
                </a:solidFill>
              </a:rPr>
              <a:t>, Скачек Екатерина.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Школы в Киевской Руси появились при церквях, где ощущался недостаток грамотных священнослужителей</a:t>
            </a:r>
            <a:r>
              <a:rPr lang="ru-RU" dirty="0" smtClean="0"/>
              <a:t>.</a:t>
            </a:r>
            <a:endParaRPr lang="ru-RU" smtClean="0"/>
          </a:p>
          <a:p>
            <a:r>
              <a:rPr lang="ru-RU" smtClean="0"/>
              <a:t> </a:t>
            </a:r>
            <a:r>
              <a:rPr lang="ru-RU" dirty="0" smtClean="0"/>
              <a:t>Первая такая «школа учения книжного» открылась в Киеве в 988 г. при князе Владимире </a:t>
            </a:r>
            <a:r>
              <a:rPr lang="ru-RU" dirty="0" err="1" smtClean="0"/>
              <a:t>Святославиче</a:t>
            </a:r>
            <a:r>
              <a:rPr lang="ru-RU" dirty="0" smtClean="0"/>
              <a:t>. В 1089 году было открыто даже женское училище, где девушки учились грамоте, пению и различным ремеслам. В школах обучали изготовлению книг, переписыванию, иллюстрированию и переплету.</a:t>
            </a:r>
          </a:p>
          <a:p>
            <a:r>
              <a:rPr lang="ru-RU" dirty="0" smtClean="0"/>
              <a:t>Изначально школы возникали в крупных городах – Киеве и Новгороде, позже в Суздале, </a:t>
            </a:r>
            <a:r>
              <a:rPr lang="ru-RU" dirty="0" err="1" smtClean="0"/>
              <a:t>Переяславле</a:t>
            </a:r>
            <a:r>
              <a:rPr lang="ru-RU" dirty="0" smtClean="0"/>
              <a:t>, Чернигове, Полоцке, Муроме, Владимире и др. обучение было платным. Учиться могли только дети высших сословий.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67544" y="764704"/>
            <a:ext cx="8183880" cy="1051560"/>
          </a:xfrm>
        </p:spPr>
        <p:txBody>
          <a:bodyPr/>
          <a:lstStyle/>
          <a:p>
            <a:r>
              <a:rPr lang="ru-RU" dirty="0" smtClean="0"/>
              <a:t>Введение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611560" y="2492896"/>
            <a:ext cx="8064896" cy="3312368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На Руси сформировался особый, принципиально отличный от западноевропейского, культурный мир, который характеризовался своими взглядами на воспитание и образование, своим отношением к общечеловеческим ценностям, способам передачи их от поколения к поколению</a:t>
            </a:r>
            <a:r>
              <a:rPr lang="ru-RU" dirty="0" smtClean="0"/>
              <a:t>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183880" cy="1051560"/>
          </a:xfrm>
        </p:spPr>
        <p:txBody>
          <a:bodyPr>
            <a:normAutofit/>
          </a:bodyPr>
          <a:lstStyle/>
          <a:p>
            <a:r>
              <a:rPr lang="ru-RU" sz="2800" b="0" dirty="0" smtClean="0"/>
              <a:t>В Древней Руси существовали различные формы воспитания и обучения.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3429000"/>
            <a:ext cx="8136904" cy="2376264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«</a:t>
            </a:r>
            <a:r>
              <a:rPr lang="ru-RU" dirty="0" err="1" smtClean="0"/>
              <a:t>Кормильство</a:t>
            </a:r>
            <a:r>
              <a:rPr lang="ru-RU" dirty="0" smtClean="0"/>
              <a:t>» - социально-педагогическое явление на Руси X-XII </a:t>
            </a:r>
            <a:r>
              <a:rPr lang="ru-RU" dirty="0" err="1" smtClean="0"/>
              <a:t>вв.,своеобразная</a:t>
            </a:r>
            <a:r>
              <a:rPr lang="ru-RU" dirty="0" smtClean="0"/>
              <a:t> форма домашнего воспитания детей феодальной знати. В возрасте 5-7 лет малолетний княжич отдавался на воспитание в другую семью - кормильцу, которого князь подбирал из числа воевод, знатных бояр. При этом кормилец выполнял несколько функций. Он был не только наставником-воспитателем, но и распоряжался делами в порученной ему отдельной волости от имени воспитанника. В обязанности кормильца как наставника входило умственное, нравственное и военно-физическое воспитание, раннее привлечение княжича к государственным делам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Другой институт воспитания и обучения в Древней Руси — «дядьки». Дети воспитывались у брата матери, то есть у родного дяди. В свою очередь отец ребенка принимал на воспитание детей родной сестры. В результате создавались оригинальные семьи, в которых «дядьки» воспитывали племянников и племянниц. «Дядьки» были наставниками племянников, а те — первыми их помощниками. </a:t>
            </a:r>
            <a:endParaRPr lang="ru-RU" dirty="0" smtClean="0"/>
          </a:p>
          <a:p>
            <a:r>
              <a:rPr lang="ru-RU" dirty="0" smtClean="0"/>
              <a:t>Институт </a:t>
            </a:r>
            <a:r>
              <a:rPr lang="ru-RU" dirty="0" smtClean="0"/>
              <a:t>«кумовства» — трансформация «дядьки» из воспитателя племянников в своей семье в духовного и нравственного наставника детей в семье родителей.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dirty="0" smtClean="0"/>
              <a:t>С VIII века родители перестали отдавать своих детей чужим людям. С этого времени можно говорить о появлении воспитательной функции в семье. Семейное воспитание в этот период строилось на основе народных традиций. Методы и приемы семейного воспитания были достаточно разнообразны, что нашло отражение в народных песнях, сказках, притчах, былинах, загадках, считалках, </a:t>
            </a:r>
            <a:r>
              <a:rPr lang="ru-RU" b="1" dirty="0" err="1" smtClean="0"/>
              <a:t>потешках</a:t>
            </a:r>
            <a:r>
              <a:rPr lang="ru-RU" b="1" dirty="0" smtClean="0"/>
              <a:t>, колыбельных песен. В них раскрывались лучшие черты славянского народного характера: уважение к старшим, доброта, сила духа, смелость, трудолюбие, взаимопомощь. Они отражали богатую и самобытную историю славянского народа, укрепляя и сопровождая ее с первых лет жизни.</a:t>
            </a:r>
            <a:endParaRPr lang="ru-RU" dirty="0"/>
          </a:p>
        </p:txBody>
      </p:sp>
      <p:pic>
        <p:nvPicPr>
          <p:cNvPr id="7" name="Содержимое 6" descr="дети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031056" y="930275"/>
            <a:ext cx="4087862" cy="47244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dirty="0" smtClean="0"/>
              <a:t>Позже появились институт «мастеров грамоты» — одиночек и школы «мастеров грамоты». Мастера грамоты были главными лицами народного просвещения и подготовки духовенства, сделавшие промысел из обучения грамоте. Как правило, они основывали школы: в семье, в домах учителей, при монастырях и церквах.</a:t>
            </a:r>
            <a:endParaRPr lang="ru-RU" dirty="0"/>
          </a:p>
        </p:txBody>
      </p:sp>
      <p:pic>
        <p:nvPicPr>
          <p:cNvPr id="5" name="Содержимое 4" descr="дети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66112" y="1196752"/>
            <a:ext cx="4800532" cy="4176463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Содержание образования составляли восходящие к античности семь свободных искусств: грамматика, риторика, диалектика (так называемый тривиум), арифметика, геометрия, музыка и астрономия (так называемый квадривиум). Особые школы существовали и для обучения грамоте и иностранным языкам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fontAlgn="base"/>
            <a:r>
              <a:rPr lang="ru-RU" dirty="0" smtClean="0"/>
              <a:t>Д</a:t>
            </a:r>
            <a:r>
              <a:rPr lang="ru-RU" dirty="0" smtClean="0"/>
              <a:t>иалектикой </a:t>
            </a:r>
            <a:r>
              <a:rPr lang="ru-RU" dirty="0" smtClean="0"/>
              <a:t>в то время подразумевали главным образом начала философии. Простое обучение письму, чтению и счету осуществлялось чаще всего «мастерами грамоты» и было их основным ремеслом. Мастер мог иметь несколько учеников, которые и составляли «училище».</a:t>
            </a:r>
          </a:p>
          <a:p>
            <a:pPr fontAlgn="base"/>
            <a:r>
              <a:rPr lang="ru-RU" dirty="0" smtClean="0"/>
              <a:t>Знакомство с грамотой происходило с помощью </a:t>
            </a:r>
            <a:r>
              <a:rPr lang="ru-RU" dirty="0" err="1" smtClean="0"/>
              <a:t>буквослагательного</a:t>
            </a:r>
            <a:r>
              <a:rPr lang="ru-RU" dirty="0" smtClean="0"/>
              <a:t> метода, заимствовано из византийской школы. </a:t>
            </a:r>
            <a:endParaRPr lang="ru-RU" dirty="0" smtClean="0"/>
          </a:p>
          <a:p>
            <a:pPr fontAlgn="base"/>
            <a:r>
              <a:rPr lang="ru-RU" dirty="0" smtClean="0"/>
              <a:t>В </a:t>
            </a:r>
            <a:r>
              <a:rPr lang="ru-RU" dirty="0" smtClean="0"/>
              <a:t>качестве материала использовали бересту. На бересте «</a:t>
            </a:r>
            <a:r>
              <a:rPr lang="ru-RU" dirty="0" err="1" smtClean="0"/>
              <a:t>писалом</a:t>
            </a:r>
            <a:r>
              <a:rPr lang="ru-RU" dirty="0" smtClean="0"/>
              <a:t>» выцарапывали тексты. Первые берестяные грамоты относятся к 10-11 в.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дети 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14350" y="1396409"/>
            <a:ext cx="4499984" cy="3040703"/>
          </a:xfrm>
        </p:spPr>
      </p:pic>
      <p:pic>
        <p:nvPicPr>
          <p:cNvPr id="8" name="Содержимое 7" descr="дети 4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004048" y="2060848"/>
            <a:ext cx="3487731" cy="2011258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24</TotalTime>
  <Words>549</Words>
  <Application>Microsoft Office PowerPoint</Application>
  <PresentationFormat>Экран (4:3)</PresentationFormat>
  <Paragraphs>17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Аспект</vt:lpstr>
      <vt:lpstr>Воспитание и обучение детей в Киевской Руси</vt:lpstr>
      <vt:lpstr>Введение</vt:lpstr>
      <vt:lpstr>В Древней Руси существовали различные формы воспитания и обучения.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Воспитание и обучение детей в Киевской Руси</dc:title>
  <dc:creator>K-9</dc:creator>
  <cp:lastModifiedBy>K-9</cp:lastModifiedBy>
  <cp:revision>2</cp:revision>
  <dcterms:created xsi:type="dcterms:W3CDTF">2017-04-05T13:42:18Z</dcterms:created>
  <dcterms:modified xsi:type="dcterms:W3CDTF">2017-04-05T14:06:46Z</dcterms:modified>
</cp:coreProperties>
</file>