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4" r:id="rId5"/>
    <p:sldId id="265" r:id="rId6"/>
    <p:sldId id="269" r:id="rId7"/>
    <p:sldId id="271" r:id="rId8"/>
    <p:sldId id="263" r:id="rId9"/>
    <p:sldId id="259" r:id="rId10"/>
    <p:sldId id="268" r:id="rId11"/>
    <p:sldId id="267" r:id="rId12"/>
    <p:sldId id="266" r:id="rId13"/>
    <p:sldId id="276" r:id="rId14"/>
    <p:sldId id="272" r:id="rId15"/>
    <p:sldId id="273" r:id="rId16"/>
    <p:sldId id="275" r:id="rId17"/>
    <p:sldId id="274" r:id="rId18"/>
    <p:sldId id="26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00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06" autoAdjust="0"/>
    <p:restoredTop sz="94674"/>
  </p:normalViewPr>
  <p:slideViewPr>
    <p:cSldViewPr>
      <p:cViewPr varScale="1">
        <p:scale>
          <a:sx n="124" d="100"/>
          <a:sy n="124" d="100"/>
        </p:scale>
        <p:origin x="16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011363"/>
            <a:ext cx="13398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93543">
            <a:off x="3641725" y="1714500"/>
            <a:ext cx="2722563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5625"/>
            <a:ext cx="9144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4918075" y="5478463"/>
            <a:ext cx="4217988" cy="1296987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404665"/>
            <a:ext cx="8221366" cy="108012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8697" y="5478664"/>
            <a:ext cx="4216591" cy="1368152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21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99FF66"/>
            </a:gs>
            <a:gs pos="57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455613" y="404813"/>
            <a:ext cx="8220075" cy="1079500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218">
            <a:off x="7232650" y="4027488"/>
            <a:ext cx="133985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5761">
            <a:off x="6303963" y="3729038"/>
            <a:ext cx="2720975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314F-32D3-D94A-8AC7-1C75505C9539}" type="datetimeFigureOut">
              <a:rPr lang="ru-RU"/>
              <a:pPr>
                <a:defRPr/>
              </a:pPr>
              <a:t>22.05.17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6B970-C529-DA4A-B793-06C076EFBB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708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gradFill flip="none" rotWithShape="1">
          <a:gsLst>
            <a:gs pos="0">
              <a:srgbClr val="99FF66"/>
            </a:gs>
            <a:gs pos="28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455613" y="404813"/>
            <a:ext cx="8220075" cy="1079500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http://i.kam-solnyshko.ru/u/fd/fbdb4e904b11e5a2f1bbf5530a7ed6/-/img%20%281%29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91440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455613" y="1700213"/>
            <a:ext cx="3971925" cy="4321175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4716463" y="1674813"/>
            <a:ext cx="3959225" cy="4321175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0427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468D2-6716-1F44-9948-71CCD7923E2F}" type="datetimeFigureOut">
              <a:rPr lang="ru-RU"/>
              <a:pPr>
                <a:defRPr/>
              </a:pPr>
              <a:t>22.05.17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3D968-D0D8-124C-9AD0-2E1AD8D47B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6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 flip="none" rotWithShape="1">
          <a:gsLst>
            <a:gs pos="0">
              <a:srgbClr val="99FF66"/>
            </a:gs>
            <a:gs pos="63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5604">
            <a:off x="6478588" y="3729038"/>
            <a:ext cx="2720975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80742" flipH="1">
            <a:off x="-38100" y="3740150"/>
            <a:ext cx="2441575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545138"/>
            <a:ext cx="133985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6F157-2701-0849-B3DE-4499A2C6E86E}" type="datetimeFigureOut">
              <a:rPr lang="ru-RU"/>
              <a:pPr>
                <a:defRPr/>
              </a:pPr>
              <a:t>22.05.17</a:t>
            </a:fld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E6DDE8-500D-0C4D-B7BE-EFB4A69EBE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190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395288" y="1773238"/>
            <a:ext cx="8280400" cy="1439862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14" descr="https://r.mtdata.ru/r480x-/u19/photo0F6F/20890808034-0/origina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218">
            <a:off x="2927350" y="4441825"/>
            <a:ext cx="13398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 txBox="1">
            <a:spLocks/>
          </p:cNvSpPr>
          <p:nvPr userDrawn="1"/>
        </p:nvSpPr>
        <p:spPr>
          <a:xfrm>
            <a:off x="65532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0926DB1A-F3F9-D345-A3F6-3E98EF71ED07}" type="slidenum">
              <a:rPr lang="ru-RU" altLang="ru-RU" sz="1200">
                <a:solidFill>
                  <a:srgbClr val="898989"/>
                </a:solidFill>
              </a:rPr>
              <a:pPr algn="r" eaLnBrk="1" hangingPunct="1"/>
              <a:t>‹#›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pic>
        <p:nvPicPr>
          <p:cNvPr id="7" name="Picture 16" descr="http://photoshopia.ru/clipart/data/1319/medium/1442769904315_photoshopia_ru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5761">
            <a:off x="1503363" y="3683000"/>
            <a:ext cx="2720975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08012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265246" cy="1386383"/>
          </a:xfrm>
        </p:spPr>
        <p:txBody>
          <a:bodyPr anchor="b"/>
          <a:lstStyle>
            <a:lvl1pPr marL="0" indent="0" algn="just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763EA-A499-D44A-A865-87F37D898BE7}" type="datetimeFigureOut">
              <a:rPr lang="ru-RU"/>
              <a:pPr>
                <a:defRPr/>
              </a:pPr>
              <a:t>22.05.17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0E820-98F5-8248-A4AD-78C874B298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536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455613" y="404813"/>
            <a:ext cx="8220075" cy="1079500"/>
          </a:xfrm>
          <a:prstGeom prst="roundRect">
            <a:avLst/>
          </a:prstGeom>
          <a:solidFill>
            <a:srgbClr val="99FF66">
              <a:alpha val="66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A8B7326-6199-F34F-B940-DCE663A34129}" type="datetimeFigureOut">
              <a:rPr lang="ru-RU"/>
              <a:pPr>
                <a:defRPr/>
              </a:pPr>
              <a:t>22.05.17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D7743B3-3B45-B34D-9A70-7DE32FA4B2B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eg"/><Relationship Id="rId3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 smtClean="0">
                <a:ln>
                  <a:solidFill>
                    <a:srgbClr val="006600"/>
                  </a:solidFill>
                </a:ln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Автор: Пантелеева О.В.</a:t>
            </a:r>
            <a:endParaRPr lang="ru-RU" sz="1900" dirty="0">
              <a:ln>
                <a:solidFill>
                  <a:srgbClr val="006600"/>
                </a:solidFill>
              </a:ln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 smtClean="0">
                <a:ln>
                  <a:solidFill>
                    <a:srgbClr val="006600"/>
                  </a:solidFill>
                </a:ln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Воспитатель СП «детский сад №32» ГБОУ СОШ №19</a:t>
            </a:r>
            <a:endParaRPr lang="ru-RU" sz="1900" dirty="0">
              <a:ln>
                <a:solidFill>
                  <a:srgbClr val="006600"/>
                </a:solidFill>
              </a:ln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810606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Comic Sans MS" pitchFamily="66" charset="0"/>
                <a:ea typeface="+mn-ea"/>
                <a:cs typeface="Times New Roman" pitchFamily="18" charset="0"/>
              </a:rPr>
              <a:t>Структурное подразделение «Детский сад №32»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Comic Sans MS" pitchFamily="66" charset="0"/>
                <a:ea typeface="+mn-ea"/>
                <a:cs typeface="Times New Roman" pitchFamily="18" charset="0"/>
              </a:rPr>
              <a:t> ГБОУ СОШ №19 г. Сызрани, расположенное по адресу: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Comic Sans MS" pitchFamily="66" charset="0"/>
                <a:ea typeface="+mn-ea"/>
                <a:cs typeface="Times New Roman" pitchFamily="18" charset="0"/>
              </a:rPr>
              <a:t>ул. Гидротурбинная, д.34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564904"/>
            <a:ext cx="8352928" cy="1368152"/>
          </a:xfrm>
          <a:prstGeom prst="roundRect">
            <a:avLst/>
          </a:prstGeom>
          <a:solidFill>
            <a:srgbClr val="99FF66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Нетрадиционный подход в экологическом воспитании дошкольников.</a:t>
            </a:r>
            <a:endParaRPr lang="ru-RU" sz="2800" b="1" dirty="0">
              <a:ln w="11430">
                <a:solidFill>
                  <a:srgbClr val="006600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</a:rPr>
              <a:t>Фоторепортаж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6" name="Picture 2" descr="C:\Users\1\Desktop\Новая папка\Новая папка\DSCN2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88" y="1649133"/>
            <a:ext cx="3528392" cy="4704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8436" name="Picture 3" descr="C:\Users\1\Desktop\Новая папка\Новая папка\DSCN21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600" y="1198563"/>
            <a:ext cx="3698875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975546" y="4149080"/>
            <a:ext cx="3792759" cy="2595958"/>
          </a:xfrm>
          <a:prstGeom prst="roundRect">
            <a:avLst/>
          </a:prstGeom>
          <a:solidFill>
            <a:srgbClr val="99FF66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Электронная фоторамка - помощник для просмотра фоторепортажа. </a:t>
            </a:r>
            <a:r>
              <a:rPr lang="ru-RU" sz="2800" b="1" dirty="0">
                <a:ln w="11430">
                  <a:solidFill>
                    <a:srgbClr val="006600"/>
                  </a:solidFill>
                </a:ln>
                <a:solidFill>
                  <a:srgbClr val="99FF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2800" b="1" dirty="0">
              <a:ln w="11430">
                <a:solidFill>
                  <a:srgbClr val="006600"/>
                </a:solidFill>
              </a:ln>
              <a:solidFill>
                <a:srgbClr val="99FF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Новая папка\Новая папка\DSCN2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9328" y="1698000"/>
            <a:ext cx="6507048" cy="48802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FF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35103" y="469121"/>
            <a:ext cx="8064895" cy="101566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Фоторепортаж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err="1" smtClean="0">
                <a:ln/>
                <a:solidFill>
                  <a:srgbClr val="006600"/>
                </a:solidFill>
              </a:rPr>
              <a:t>экоточки</a:t>
            </a:r>
            <a:endParaRPr lang="ru-RU" sz="5400" b="1" dirty="0">
              <a:ln/>
              <a:solidFill>
                <a:srgbClr val="006600"/>
              </a:solidFill>
            </a:endParaRPr>
          </a:p>
        </p:txBody>
      </p:sp>
      <p:pic>
        <p:nvPicPr>
          <p:cNvPr id="4" name="Рисунок 3" descr="IMG_20170307_1638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28800"/>
            <a:ext cx="2594888" cy="4608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1\Desktop\Новая папка\Новая папка\IMG_06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528" y="1988840"/>
            <a:ext cx="4330384" cy="3247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85" name="Рисунок 4" descr="IMG_20170307_1638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450" y="2395538"/>
            <a:ext cx="5381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IMG_20170307_16262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3" y="1916113"/>
            <a:ext cx="2551112" cy="453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507" name="Рисунок 3" descr="DSCF50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794000"/>
            <a:ext cx="4919662" cy="278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extLst/>
        </p:spPr>
        <p:txBody>
          <a:bodyPr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6600"/>
                </a:solidFill>
              </a:rPr>
              <a:t>Игра – </a:t>
            </a:r>
            <a:r>
              <a:rPr lang="ru-RU" sz="3600" b="1" dirty="0" err="1" smtClean="0">
                <a:ln/>
                <a:solidFill>
                  <a:srgbClr val="006600"/>
                </a:solidFill>
              </a:rPr>
              <a:t>квест</a:t>
            </a:r>
            <a:r>
              <a:rPr lang="ru-RU" sz="3600" b="1" dirty="0" smtClean="0">
                <a:ln/>
                <a:solidFill>
                  <a:srgbClr val="0066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6600"/>
                </a:solidFill>
              </a:rPr>
              <a:t>«Кругосветное путешествие»</a:t>
            </a:r>
            <a:endParaRPr lang="ru-RU" sz="3600" b="1" dirty="0">
              <a:ln/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103" y="332656"/>
            <a:ext cx="8064895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Игра – </a:t>
            </a:r>
            <a:r>
              <a:rPr lang="ru-RU" sz="3600" b="1" dirty="0" err="1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квест</a:t>
            </a: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«Кругосветное путешествие»</a:t>
            </a:r>
          </a:p>
        </p:txBody>
      </p:sp>
      <p:pic>
        <p:nvPicPr>
          <p:cNvPr id="4098" name="Picture 2" descr="C:\Users\1\Desktop\Новая папка\Новая папка\20170310_1131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552728" cy="4914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103" y="332656"/>
            <a:ext cx="8064895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Игра – </a:t>
            </a:r>
            <a:r>
              <a:rPr lang="ru-RU" sz="3600" b="1" dirty="0" err="1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квест</a:t>
            </a: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«Кругосветное путешествие»</a:t>
            </a:r>
          </a:p>
        </p:txBody>
      </p:sp>
      <p:pic>
        <p:nvPicPr>
          <p:cNvPr id="5122" name="Picture 2" descr="C:\Users\1\Desktop\Новая папка\Новая папка\20170310_1133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97608"/>
            <a:ext cx="3672408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1\Desktop\Новая папка\Новая папка\20170310_1136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4967042" cy="3725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103" y="332656"/>
            <a:ext cx="8064895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Игра – </a:t>
            </a:r>
            <a:r>
              <a:rPr lang="ru-RU" sz="3600" b="1" dirty="0" err="1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квест</a:t>
            </a: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«Кругосветное путешествие»</a:t>
            </a:r>
          </a:p>
        </p:txBody>
      </p:sp>
      <p:pic>
        <p:nvPicPr>
          <p:cNvPr id="6146" name="Picture 2" descr="C:\Users\1\Desktop\Новая папка\Новая папка\DSCN21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74" y="1643164"/>
            <a:ext cx="4205317" cy="3153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1\Desktop\Новая папка\Новая папка\DSCN21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4127104" cy="3095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103" y="469121"/>
            <a:ext cx="8064895" cy="101566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006600"/>
                </a:solidFill>
                <a:latin typeface="+mn-lt"/>
                <a:ea typeface="+mn-ea"/>
                <a:cs typeface="+mn-cs"/>
              </a:rPr>
              <a:t>Экологические акции</a:t>
            </a:r>
          </a:p>
        </p:txBody>
      </p:sp>
      <p:pic>
        <p:nvPicPr>
          <p:cNvPr id="7171" name="Picture 3" descr="C:\Users\1\Desktop\Новая папка\Новая папка\DSCN21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383381"/>
            <a:ext cx="5343456" cy="4007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1\Desktop\Новая папка\Новая папка\DSCN21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103" y="1525176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cap="none" dirty="0" smtClean="0">
                <a:ln/>
                <a:solidFill>
                  <a:srgbClr val="006600"/>
                </a:solidFill>
              </a:rPr>
              <a:t>Спасибо</a:t>
            </a:r>
            <a:endParaRPr lang="ru-RU" sz="6000" cap="none" dirty="0">
              <a:ln/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extLst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>
                <a:ln/>
                <a:solidFill>
                  <a:srgbClr val="006600"/>
                </a:solidFill>
              </a:rPr>
              <a:t>з</a:t>
            </a:r>
            <a:r>
              <a:rPr lang="ru-RU" sz="6000" b="1" dirty="0" smtClean="0">
                <a:ln/>
                <a:solidFill>
                  <a:srgbClr val="006600"/>
                </a:solidFill>
              </a:rPr>
              <a:t>а внимание</a:t>
            </a:r>
            <a:endParaRPr lang="ru-RU" sz="6000" b="1" dirty="0">
              <a:ln/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F50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00808"/>
            <a:ext cx="4572581" cy="2586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F50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9230" y="3861048"/>
            <a:ext cx="4657638" cy="260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891895" y="476672"/>
            <a:ext cx="336021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Теплица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70307_16475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72817"/>
            <a:ext cx="3096344" cy="4176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FF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IMG_20170307_1648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484" y="1753750"/>
            <a:ext cx="3128584" cy="41955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FF6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30622" y="476672"/>
            <a:ext cx="8509061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"Жалобная книга природы"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 это крик о помощи, а автор – сама природа 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170307_1628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44824"/>
            <a:ext cx="2664296" cy="4736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66313" y="476672"/>
            <a:ext cx="750558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Рассматривая "Красную книгу", дети не только знакомятся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с редкими видами животного и растительного мира,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но и учатся бережному отношению к природе.</a:t>
            </a:r>
            <a:r>
              <a:rPr lang="ru-RU" sz="2000" dirty="0">
                <a:latin typeface="Comic Sans MS" pitchFamily="66" charset="0"/>
                <a:ea typeface="+mn-ea"/>
                <a:cs typeface="+mn-cs"/>
              </a:rPr>
              <a:t> 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30" name="Picture 6" descr="C:\Users\1\Desktop\конспекты ОД\консультации 2016-2017\пантелеева Выступление\IMG_20170307_16281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844576"/>
            <a:ext cx="4052701" cy="4807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307_1648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630626"/>
            <a:ext cx="2808311" cy="5021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170307_1630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76465"/>
            <a:ext cx="2807728" cy="5052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70307_1631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789" y="1630627"/>
            <a:ext cx="2807423" cy="5021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4223" y="478700"/>
            <a:ext cx="7707559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  <a:ea typeface="+mn-ea"/>
                <a:cs typeface="+mn-cs"/>
              </a:rPr>
              <a:t>Коллекция растений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86847" y="478700"/>
            <a:ext cx="704231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  <a:ea typeface="+mn-ea"/>
                <a:cs typeface="+mn-cs"/>
              </a:rPr>
              <a:t>Коллекция камней</a:t>
            </a:r>
          </a:p>
        </p:txBody>
      </p:sp>
      <p:pic>
        <p:nvPicPr>
          <p:cNvPr id="4098" name="Picture 2" descr="C:\Users\1\Desktop\конспекты ОД\консультации 2016-2017\пантелеева Выступление\IMG_20170309_1243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772816"/>
            <a:ext cx="3384376" cy="4717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1\Desktop\конспекты ОД\консультации 2016-2017\пантелеева Выступление\IMG_20170309_0955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2664296" cy="4736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89064" y="478700"/>
            <a:ext cx="723788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  <a:ea typeface="+mn-ea"/>
                <a:cs typeface="+mn-cs"/>
              </a:rPr>
              <a:t>Коллекция ракушек</a:t>
            </a:r>
          </a:p>
        </p:txBody>
      </p:sp>
      <p:pic>
        <p:nvPicPr>
          <p:cNvPr id="6146" name="Picture 2" descr="C:\Users\1\Desktop\конспекты ОД\консультации 2016-2017\пантелеева Выступление\IMG_20170309_1010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852597"/>
            <a:ext cx="3168352" cy="4576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1\Desktop\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183305" y="2428782"/>
            <a:ext cx="4609480" cy="3457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конспекты ОД\консультации 2016-2017\пантелеева Выступление\IMG_20170309_1226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577968"/>
            <a:ext cx="3096344" cy="5037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1\Desktop\конспекты ОД\консультации 2016-2017\пантелеева Выступление\IMG_20170309_1224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628800"/>
            <a:ext cx="3528392" cy="4986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76167" y="620688"/>
            <a:ext cx="819166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6600"/>
                  </a:solidFill>
                </a:ln>
                <a:solidFill>
                  <a:srgbClr val="006600"/>
                </a:solidFill>
                <a:effectLst>
                  <a:reflection blurRad="6350" stA="55000" endA="300" endPos="45500" dir="5400000" sy="-100000" algn="bl" rotWithShape="0"/>
                </a:effectLst>
                <a:latin typeface="Comic Sans MS" pitchFamily="66" charset="0"/>
                <a:ea typeface="+mn-ea"/>
                <a:cs typeface="+mn-cs"/>
              </a:rPr>
              <a:t>Мини – лаборатория «Почемучка»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extLst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6600"/>
                  </a:solidFill>
                </a:ln>
                <a:solidFill>
                  <a:srgbClr val="006600"/>
                </a:solidFill>
                <a:effectLst>
                  <a:reflection blurRad="6350" stA="55000" endA="300" endPos="45500" dir="5400000" sy="-100000" algn="bl" rotWithShape="0"/>
                </a:effectLst>
                <a:latin typeface="Comic Sans MS" pitchFamily="66" charset="0"/>
              </a:rPr>
              <a:t>Мини – лаборатория «Почемучка»</a:t>
            </a:r>
          </a:p>
        </p:txBody>
      </p:sp>
      <p:pic>
        <p:nvPicPr>
          <p:cNvPr id="3074" name="Picture 2" descr="C:\Users\1\Desktop\конспекты ОД\консультации 2016-2017\пантелеева Выступление\IMG_20170309_12225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952" y="1683880"/>
            <a:ext cx="3600400" cy="4860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1\Desktop\конспекты ОД\консультации 2016-2017\пантелеева Выступление\IMG_20170309_12252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2696" y="1683880"/>
            <a:ext cx="3456384" cy="4988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143</Words>
  <Application>Microsoft Macintosh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 Unicode MS</vt:lpstr>
      <vt:lpstr>Calibri</vt:lpstr>
      <vt:lpstr>Comic Sans MS</vt:lpstr>
      <vt:lpstr>Times New Roman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Мини – лаборатория «Почемучка»</vt:lpstr>
      <vt:lpstr>Фоторепортаж </vt:lpstr>
      <vt:lpstr>Презентация PowerPoint</vt:lpstr>
      <vt:lpstr>экоточки</vt:lpstr>
      <vt:lpstr>Игра – квест  «Кругосветное путешествие»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5</cp:revision>
  <dcterms:created xsi:type="dcterms:W3CDTF">2017-05-22T17:11:36Z</dcterms:created>
  <dcterms:modified xsi:type="dcterms:W3CDTF">2017-05-22T17:22:52Z</dcterms:modified>
</cp:coreProperties>
</file>