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50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D0820-34EA-42F1-9B96-6A79B707B8C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5E9CC-E48A-4802-81C8-1D653EC59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315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20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32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03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501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02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20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420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774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79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312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08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8EFB6-725F-4915-8096-107280306509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CE272-BF63-4E66-8675-2A77D7D8F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37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Садриддин</a:t>
            </a:r>
            <a:r>
              <a:rPr lang="ru-RU" sz="3200" dirty="0" smtClean="0"/>
              <a:t> Айни. «Старая школа»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869160"/>
            <a:ext cx="6400800" cy="1752600"/>
          </a:xfrm>
        </p:spPr>
        <p:txBody>
          <a:bodyPr>
            <a:normAutofit lnSpcReduction="10000"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Подготовила: учитель русского языка и литературы </a:t>
            </a:r>
          </a:p>
          <a:p>
            <a:r>
              <a:rPr lang="ru-RU" sz="2000" dirty="0" smtClean="0"/>
              <a:t>МОУ </a:t>
            </a:r>
            <a:r>
              <a:rPr lang="ru-RU" sz="2000" dirty="0" err="1" smtClean="0"/>
              <a:t>Дубровицкая</a:t>
            </a:r>
            <a:r>
              <a:rPr lang="ru-RU" sz="2000" dirty="0" smtClean="0"/>
              <a:t> СОШ г. о. Подольск</a:t>
            </a:r>
          </a:p>
          <a:p>
            <a:r>
              <a:rPr lang="ru-RU" sz="2000" dirty="0" smtClean="0"/>
              <a:t>Корнеева О. С.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47582"/>
            <a:ext cx="2104560" cy="28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Корнеева\Desktop\таджик\h-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955876"/>
            <a:ext cx="2692343" cy="359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06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Цели урока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-познакомить с творчеством С. С. Айни - известного таджикского писателя, популяризировать его творчество; </a:t>
            </a:r>
          </a:p>
          <a:p>
            <a:r>
              <a:rPr lang="ru-RU" sz="2400" dirty="0"/>
              <a:t>- приобщить  к духовному наследию таджикской литературы;</a:t>
            </a:r>
          </a:p>
          <a:p>
            <a:r>
              <a:rPr lang="ru-RU" sz="2400" dirty="0"/>
              <a:t>-сформировать понимание  о  необходимости знаний об истории дружественного России народа – таджикского;</a:t>
            </a:r>
          </a:p>
          <a:p>
            <a:r>
              <a:rPr lang="ru-RU" sz="2400" dirty="0"/>
              <a:t>-показать актуальность Айни сегодня, необходимость изучения его творческого наследия в целях морально-этического и эстетического воспитания молодёжи.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435" y="260648"/>
            <a:ext cx="1368152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96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Айни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</a:t>
            </a:r>
            <a:r>
              <a:rPr lang="ru-RU" sz="2400" dirty="0"/>
              <a:t>. Айни — автор первых таджикских романов, повестей, мемуаров, историко-литературоведческих исследований. За свой неустанный патриотический труд он награжден орденами Ленина и Трудового Красного Знамени. Айни был избран академиком и стал первым президентом Академии наук своей республики. Писатель был награжден Государственной премией второй степени.</a:t>
            </a:r>
          </a:p>
        </p:txBody>
      </p:sp>
      <p:pic>
        <p:nvPicPr>
          <p:cNvPr id="2051" name="Picture 3" descr="C:\Users\Корнеева\Desktop\таджик\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577711"/>
            <a:ext cx="2520280" cy="185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орнеева\Desktop\таджик\0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16582"/>
            <a:ext cx="2652985" cy="172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67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5462067"/>
          </a:xfrm>
        </p:spPr>
        <p:txBody>
          <a:bodyPr>
            <a:normAutofit/>
          </a:bodyPr>
          <a:lstStyle/>
          <a:p>
            <a:r>
              <a:rPr lang="ru-RU" sz="2800" dirty="0"/>
              <a:t>В повести "Старая школа" Айни рассказывает о своем нелегком детстве, чтобы нынешнее поколение знало, какие тяжкие дни выпали на долю писателя. Несмотря на трудности, под чутким руководством своего просвещенного отца, добрых учителей, а также благодаря влиянию умных мужей того времени и, конечно, своим стараниям, он постепенно достиг вершин своих желаний и высокого положения.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05064"/>
            <a:ext cx="3018198" cy="214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512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Учеба в медресе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1908213" cy="2572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170080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Медресе </a:t>
            </a:r>
            <a:r>
              <a:rPr lang="ru-RU" dirty="0"/>
              <a:t>– религиозная мусульманская школа. В России же  были церковно-приходские школы. Главного героя – самого Айни – папа приводит в школу при мечети. Мама напутствует сына: «Ты до сегодняшнего дня гулял, теперь хорошо постарайся, учись для того, чтобы сравняться с теми, кто пошел раньше тебя». </a:t>
            </a:r>
          </a:p>
        </p:txBody>
      </p:sp>
    </p:spTree>
    <p:extLst>
      <p:ext uri="{BB962C8B-B14F-4D97-AF65-F5344CB8AC3E}">
        <p14:creationId xmlns:p14="http://schemas.microsoft.com/office/powerpoint/2010/main" val="20575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b="1" dirty="0"/>
          </a:p>
        </p:txBody>
      </p:sp>
      <p:pic>
        <p:nvPicPr>
          <p:cNvPr id="4098" name="Picture 2" descr="C:\Users\Корнеева\Desktop\таджик\11120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708920"/>
            <a:ext cx="2919984" cy="387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Корнеева\Desktop\таджик\CuqHoP1WgAARVh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260648"/>
            <a:ext cx="4290053" cy="257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0689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«В это время в школе били, за уши тянули. Были крики, звали на помощь; так кричали мальчики, будто крышу школы  в небо поднимут…». Но Айни с любовью и теплотой говорит о своих учителях-наставниках. </a:t>
            </a:r>
          </a:p>
        </p:txBody>
      </p:sp>
    </p:spTree>
    <p:extLst>
      <p:ext uri="{BB962C8B-B14F-4D97-AF65-F5344CB8AC3E}">
        <p14:creationId xmlns:p14="http://schemas.microsoft.com/office/powerpoint/2010/main" val="250774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Может, </a:t>
            </a:r>
            <a:r>
              <a:rPr lang="ru-RU" sz="2800" dirty="0"/>
              <a:t>когда- </a:t>
            </a:r>
            <a:r>
              <a:rPr lang="ru-RU" sz="2800" dirty="0" err="1"/>
              <a:t>нибудь</a:t>
            </a:r>
            <a:r>
              <a:rPr lang="ru-RU" sz="2800" dirty="0"/>
              <a:t> Айни включат в школьную программу по литературе  наряду с такими писателями ближнего зарубежья, как </a:t>
            </a:r>
            <a:r>
              <a:rPr lang="ru-RU" sz="2800" dirty="0" err="1"/>
              <a:t>Коста</a:t>
            </a:r>
            <a:r>
              <a:rPr lang="ru-RU" sz="2800" dirty="0"/>
              <a:t> Хетагуров, Муса </a:t>
            </a:r>
            <a:r>
              <a:rPr lang="ru-RU" sz="2800" dirty="0" err="1"/>
              <a:t>Джалиль</a:t>
            </a:r>
            <a:r>
              <a:rPr lang="ru-RU" sz="2800" dirty="0"/>
              <a:t>, Расул Гамзатов…Это нужно для укрепления историко-культурных связей между </a:t>
            </a:r>
            <a:r>
              <a:rPr lang="ru-RU" sz="2800" dirty="0" smtClean="0"/>
              <a:t>народами</a:t>
            </a:r>
            <a:r>
              <a:rPr lang="ru-RU" dirty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33337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044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340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Садриддин Айни. «Старая школа»</vt:lpstr>
      <vt:lpstr>Цели урока:</vt:lpstr>
      <vt:lpstr>Айни</vt:lpstr>
      <vt:lpstr>Презентация PowerPoint</vt:lpstr>
      <vt:lpstr>Учеба в медресе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Междометие. Его значение и роль в предложении.. Интонационное выделение междометий. Дефис в междометиях. Знаки препинания.</dc:title>
  <dc:creator>Olesya</dc:creator>
  <cp:lastModifiedBy>Olesya</cp:lastModifiedBy>
  <cp:revision>16</cp:revision>
  <dcterms:created xsi:type="dcterms:W3CDTF">2016-04-24T15:12:17Z</dcterms:created>
  <dcterms:modified xsi:type="dcterms:W3CDTF">2017-05-22T13:28:30Z</dcterms:modified>
</cp:coreProperties>
</file>