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8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74" r:id="rId8"/>
    <p:sldId id="273" r:id="rId9"/>
    <p:sldId id="261" r:id="rId10"/>
    <p:sldId id="262" r:id="rId11"/>
    <p:sldId id="263" r:id="rId12"/>
    <p:sldId id="272" r:id="rId13"/>
    <p:sldId id="267" r:id="rId14"/>
    <p:sldId id="269" r:id="rId15"/>
    <p:sldId id="270" r:id="rId16"/>
    <p:sldId id="271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0793" autoAdjust="0"/>
  </p:normalViewPr>
  <p:slideViewPr>
    <p:cSldViewPr showGuides="1">
      <p:cViewPr varScale="1">
        <p:scale>
          <a:sx n="74" d="100"/>
          <a:sy n="74" d="100"/>
        </p:scale>
        <p:origin x="112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8A542-588B-419F-929B-6FDC8BEDD094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2586-8D28-4411-A2C3-426E24CA0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52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2586-8D28-4411-A2C3-426E24CA05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083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4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60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538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12856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71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9120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98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721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6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6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85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27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503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31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66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2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42D77EE-D460-4486-9722-139733D5AC4D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E7BA886-454A-433D-B5B3-3CD00C4D3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0813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47664" y="417240"/>
            <a:ext cx="6897676" cy="3240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sz="6600" b="1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Берегите лес от пожара!</a:t>
            </a:r>
            <a:endParaRPr lang="en-US" sz="6600" b="1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6400" y="3657892"/>
            <a:ext cx="2319266" cy="1828800"/>
          </a:xfrm>
          <a:prstGeom prst="round2DiagRect">
            <a:avLst>
              <a:gd name="adj1" fmla="val 8848"/>
              <a:gd name="adj2" fmla="val 0"/>
            </a:avLst>
          </a:prstGeom>
          <a:ln w="12700">
            <a:noFill/>
          </a:ln>
          <a:effectLst>
            <a:reflection blurRad="25400" stA="52000" endA="300" endPos="50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4800" y="3657599"/>
            <a:ext cx="2312083" cy="1828800"/>
          </a:xfrm>
          <a:prstGeom prst="round2DiagRect">
            <a:avLst>
              <a:gd name="adj1" fmla="val 8863"/>
              <a:gd name="adj2" fmla="val 0"/>
            </a:avLst>
          </a:prstGeom>
          <a:ln w="12700">
            <a:noFill/>
          </a:ln>
          <a:effectLst>
            <a:reflection blurRad="25400" stA="52000" endA="300" endPos="50000" dir="5400000" sy="-100000" algn="bl" rotWithShape="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6634" y="3657599"/>
            <a:ext cx="2312083" cy="1828800"/>
          </a:xfrm>
          <a:prstGeom prst="round2DiagRect">
            <a:avLst>
              <a:gd name="adj1" fmla="val 8863"/>
              <a:gd name="adj2" fmla="val 0"/>
            </a:avLst>
          </a:prstGeom>
          <a:noFill/>
          <a:ln w="12700">
            <a:noFill/>
          </a:ln>
          <a:effectLst>
            <a:reflection blurRad="25400" stA="52000" endA="300" endPos="5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6743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27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32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1278"/>
            <a:ext cx="9252520" cy="705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50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35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16632"/>
            <a:ext cx="5308247" cy="66247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643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6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685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91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766"/>
            <a:ext cx="9144000" cy="685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28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16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35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9726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25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93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6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48"/>
            <a:ext cx="9150608" cy="685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07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59"/>
          <a:stretch/>
        </p:blipFill>
        <p:spPr>
          <a:xfrm>
            <a:off x="-21927" y="0"/>
            <a:ext cx="92024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13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1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31D2BA4-CFFA-44D8-AF89-2AFF82C22C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6</Words>
  <Application>Microsoft Office PowerPoint</Application>
  <PresentationFormat>Экран (4:3)</PresentationFormat>
  <Paragraphs>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Calibri</vt:lpstr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2017-03-11T05:22:02Z</dcterms:created>
  <dcterms:modified xsi:type="dcterms:W3CDTF">2017-05-22T09:16:39Z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TC018814399991</vt:lpwstr>
  </property>
</Properties>
</file>