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89C1C4-409B-40D0-B1CE-7153D424E112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121318-61CF-4A02-B227-5DAE9048ACB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84784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Формы взаимодействия с семьями воспитанников.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105400"/>
            <a:ext cx="6400800" cy="1752600"/>
          </a:xfrm>
        </p:spPr>
        <p:txBody>
          <a:bodyPr/>
          <a:lstStyle/>
          <a:p>
            <a:r>
              <a:rPr lang="ru-RU" dirty="0" smtClean="0"/>
              <a:t>Чита, 2017.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194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777" y="-39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131840" y="2708920"/>
            <a:ext cx="2583426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Цели работы ДОУ с семьей</a:t>
            </a:r>
            <a:endParaRPr lang="ru-RU" sz="2800" b="1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0" y="3501008"/>
            <a:ext cx="3131840" cy="295505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Установление доверительных, партнерских отношений с родителями.</a:t>
            </a:r>
            <a:endParaRPr lang="ru-RU" b="1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687616" y="3573016"/>
            <a:ext cx="3456384" cy="283882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Вовлечение семьи в единое образовательное пространство.</a:t>
            </a:r>
            <a:endParaRPr lang="ru-RU" b="1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2900058" y="0"/>
            <a:ext cx="2987824" cy="25649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Создание условий для благоприятного климата взаимодействия с родителями.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211545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Задачи взаимодействия ДОУ с родителями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350273" y="1412776"/>
            <a:ext cx="4392488" cy="4752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Работать в тесном контакте с семьями воспитанников</a:t>
            </a:r>
            <a:endParaRPr lang="ru-RU" sz="2800" b="1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4745408" y="1736812"/>
            <a:ext cx="4427984" cy="41044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Активизировать и обогатить воспитательные умения родителей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86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123"/>
            <a:ext cx="8229600" cy="809589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Направление по вовлечению родителей в совместную деятельность ДОУ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16016" y="1164820"/>
            <a:ext cx="4427984" cy="20162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Досуговые</a:t>
            </a:r>
          </a:p>
          <a:p>
            <a:pPr algn="ctr"/>
            <a:r>
              <a:rPr lang="ru-RU" sz="2400" b="1" dirty="0" smtClean="0"/>
              <a:t>Совместные мероприятия с родителями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143149" y="1164820"/>
            <a:ext cx="4104456" cy="20162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Познавательные.</a:t>
            </a:r>
          </a:p>
          <a:p>
            <a:pPr algn="ctr"/>
            <a:r>
              <a:rPr lang="ru-RU" sz="2400" b="1" dirty="0" smtClean="0"/>
              <a:t>Обогащение родителей знаниями в вопросах воспитания детей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716016" y="4005064"/>
            <a:ext cx="4427984" cy="244827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Наглядно- информационные</a:t>
            </a:r>
            <a:r>
              <a:rPr lang="ru-RU" b="1" dirty="0" smtClean="0"/>
              <a:t>.</a:t>
            </a:r>
          </a:p>
          <a:p>
            <a:pPr algn="ctr"/>
            <a:r>
              <a:rPr lang="ru-RU" sz="2400" b="1" dirty="0" smtClean="0"/>
              <a:t>Донести до родителей любую информацию.</a:t>
            </a:r>
            <a:endParaRPr lang="ru-RU" sz="2400" b="1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5645" y="4138359"/>
            <a:ext cx="4211960" cy="230425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 Информационно- аналитические</a:t>
            </a:r>
            <a:r>
              <a:rPr lang="ru-RU" b="1" dirty="0" smtClean="0"/>
              <a:t>.</a:t>
            </a:r>
          </a:p>
          <a:p>
            <a:pPr algn="ctr"/>
            <a:r>
              <a:rPr lang="ru-RU" sz="2400" b="1" dirty="0" smtClean="0"/>
              <a:t>Изучение семьи, ее особенностей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82606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Традиционные формы взаимодействия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340768"/>
            <a:ext cx="2051720" cy="1274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Беседы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2924944"/>
            <a:ext cx="2051720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Посещение семей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4581128"/>
            <a:ext cx="2051720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Оформление папок передвижек и стендов</a:t>
            </a:r>
            <a:endParaRPr lang="ru-RU" sz="2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11760" y="1340768"/>
            <a:ext cx="1872208" cy="1274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Дни открытых дверей</a:t>
            </a:r>
            <a:endParaRPr lang="ru-RU" sz="2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1760" y="2924944"/>
            <a:ext cx="1872208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Родительские собрания</a:t>
            </a:r>
            <a:endParaRPr lang="ru-RU" sz="2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11760" y="4581128"/>
            <a:ext cx="187220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Консультация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4008" y="1340768"/>
            <a:ext cx="1944216" cy="1274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Выставки совместных  работ</a:t>
            </a:r>
            <a:endParaRPr lang="ru-RU" sz="24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3932" y="2924944"/>
            <a:ext cx="1944216" cy="1391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Родительские конференции</a:t>
            </a:r>
            <a:endParaRPr lang="ru-RU" sz="24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4008" y="4581128"/>
            <a:ext cx="194421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Совместные праздники и развлечения</a:t>
            </a:r>
            <a:endParaRPr lang="ru-RU" sz="2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48264" y="1340768"/>
            <a:ext cx="2195736" cy="12992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Работа  родительским комитетом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36476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Нетрадиционные формы взаимодействия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-    Выставка семейных реликвий;</a:t>
            </a:r>
          </a:p>
          <a:p>
            <a:pPr>
              <a:buFontTx/>
              <a:buChar char="-"/>
            </a:pPr>
            <a:r>
              <a:rPr lang="ru-RU" dirty="0" smtClean="0"/>
              <a:t>Проведение тренингов и деловых игр;</a:t>
            </a:r>
          </a:p>
          <a:p>
            <a:pPr>
              <a:buFontTx/>
              <a:buChar char="-"/>
            </a:pPr>
            <a:r>
              <a:rPr lang="ru-RU" dirty="0" smtClean="0"/>
              <a:t>Круглый стол;</a:t>
            </a:r>
          </a:p>
          <a:p>
            <a:pPr>
              <a:buFontTx/>
              <a:buChar char="-"/>
            </a:pPr>
            <a:r>
              <a:rPr lang="ru-RU" dirty="0" smtClean="0"/>
              <a:t>Выпуски семейных газет и плакатов;</a:t>
            </a:r>
          </a:p>
          <a:p>
            <a:pPr>
              <a:buFontTx/>
              <a:buChar char="-"/>
            </a:pPr>
            <a:r>
              <a:rPr lang="ru-RU" dirty="0" smtClean="0"/>
              <a:t>Почта доверия;</a:t>
            </a:r>
          </a:p>
          <a:p>
            <a:pPr>
              <a:buFontTx/>
              <a:buChar char="-"/>
            </a:pPr>
            <a:r>
              <a:rPr lang="ru-RU" dirty="0" smtClean="0"/>
              <a:t>Фотовыставки и фотомонтаж;</a:t>
            </a:r>
          </a:p>
          <a:p>
            <a:pPr>
              <a:buFontTx/>
              <a:buChar char="-"/>
            </a:pPr>
            <a:r>
              <a:rPr lang="ru-RU" dirty="0" smtClean="0"/>
              <a:t>Сайты группы;</a:t>
            </a:r>
          </a:p>
          <a:p>
            <a:pPr>
              <a:buFontTx/>
              <a:buChar char="-"/>
            </a:pPr>
            <a:r>
              <a:rPr lang="ru-RU" dirty="0" smtClean="0"/>
              <a:t>Проведение акций;</a:t>
            </a:r>
          </a:p>
          <a:p>
            <a:pPr>
              <a:buFontTx/>
              <a:buChar char="-"/>
            </a:pPr>
            <a:r>
              <a:rPr lang="ru-RU" dirty="0" smtClean="0"/>
              <a:t>Презентации;</a:t>
            </a:r>
          </a:p>
          <a:p>
            <a:pPr marL="137160" indent="0">
              <a:buNone/>
            </a:pPr>
            <a:r>
              <a:rPr lang="ru-RU" dirty="0" smtClean="0"/>
              <a:t>-   Совместные прогулки и экскурсии.</a:t>
            </a:r>
          </a:p>
          <a:p>
            <a:pPr marL="13716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094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Воспитательные функции семьи и ДОУ различны, но для всестороннего развития личности ребенка необходимо их взаимодействие.</a:t>
            </a:r>
          </a:p>
          <a:p>
            <a:r>
              <a:rPr lang="ru-RU" dirty="0" smtClean="0"/>
              <a:t>Важным условием преемственности является установление доверительно- делового контакта между семьей и детским садом.</a:t>
            </a:r>
          </a:p>
          <a:p>
            <a:r>
              <a:rPr lang="ru-RU" dirty="0" smtClean="0"/>
              <a:t>Использование разнообразных форм работы помогает родителям из « зрителей» и « наблюдателей» становиться активными участниками образовательного и воспитательного процесса их детей.</a:t>
            </a: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723112" y="1802532"/>
            <a:ext cx="18002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714111" y="3068960"/>
            <a:ext cx="198022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671854" y="4293096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107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</TotalTime>
  <Words>229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Формы взаимодействия с семьями воспитанников.</vt:lpstr>
      <vt:lpstr>Презентация PowerPoint</vt:lpstr>
      <vt:lpstr>Задачи взаимодействия ДОУ с родителями </vt:lpstr>
      <vt:lpstr>Направление по вовлечению родителей в совместную деятельность ДОУ</vt:lpstr>
      <vt:lpstr>Традиционные формы взаимодействия</vt:lpstr>
      <vt:lpstr>Нетрадиционные формы взаимодействия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взаимодействия с семьями воспитанников.</dc:title>
  <dc:creator>Admin</dc:creator>
  <cp:lastModifiedBy>Admin</cp:lastModifiedBy>
  <cp:revision>8</cp:revision>
  <dcterms:created xsi:type="dcterms:W3CDTF">2017-03-19T06:36:58Z</dcterms:created>
  <dcterms:modified xsi:type="dcterms:W3CDTF">2017-03-19T08:01:20Z</dcterms:modified>
</cp:coreProperties>
</file>