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9" autoAdjust="0"/>
    <p:restoredTop sz="94660"/>
  </p:normalViewPr>
  <p:slideViewPr>
    <p:cSldViewPr snapToGrid="0">
      <p:cViewPr varScale="1">
        <p:scale>
          <a:sx n="66" d="100"/>
          <a:sy n="66" d="100"/>
        </p:scale>
        <p:origin x="67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27C4-B7C5-4F28-8F9E-8FF97BDE8930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1D7C-A378-4665-82E3-F3BC5810E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596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27C4-B7C5-4F28-8F9E-8FF97BDE8930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1D7C-A378-4665-82E3-F3BC5810E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9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27C4-B7C5-4F28-8F9E-8FF97BDE8930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1D7C-A378-4665-82E3-F3BC5810E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43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27C4-B7C5-4F28-8F9E-8FF97BDE8930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1D7C-A378-4665-82E3-F3BC5810E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669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27C4-B7C5-4F28-8F9E-8FF97BDE8930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1D7C-A378-4665-82E3-F3BC5810E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408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27C4-B7C5-4F28-8F9E-8FF97BDE8930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1D7C-A378-4665-82E3-F3BC5810E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19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27C4-B7C5-4F28-8F9E-8FF97BDE8930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1D7C-A378-4665-82E3-F3BC5810E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670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27C4-B7C5-4F28-8F9E-8FF97BDE8930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1D7C-A378-4665-82E3-F3BC5810E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682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27C4-B7C5-4F28-8F9E-8FF97BDE8930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1D7C-A378-4665-82E3-F3BC5810E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941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27C4-B7C5-4F28-8F9E-8FF97BDE8930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1D7C-A378-4665-82E3-F3BC5810E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60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27C4-B7C5-4F28-8F9E-8FF97BDE8930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1D7C-A378-4665-82E3-F3BC5810E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061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A27C4-B7C5-4F28-8F9E-8FF97BDE8930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01D7C-A378-4665-82E3-F3BC5810E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666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8100"/>
            <a:ext cx="12160000" cy="684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1800" y="2009775"/>
            <a:ext cx="11728200" cy="3248025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00000"/>
              </a:avLst>
            </a:prstTxWarp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«ПАРОВОЗ»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9537699" y="5637380"/>
            <a:ext cx="24510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Сапрыкина С.И.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9400" y="281118"/>
            <a:ext cx="117093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Центр развития ребенка ДЕТСКИЙ САД №7 «Сказка»</a:t>
            </a:r>
          </a:p>
        </p:txBody>
      </p:sp>
    </p:spTree>
    <p:extLst>
      <p:ext uri="{BB962C8B-B14F-4D97-AF65-F5344CB8AC3E}">
        <p14:creationId xmlns:p14="http://schemas.microsoft.com/office/powerpoint/2010/main" val="102783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98646"/>
            <a:ext cx="118237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4 «Паровоз матрешек нам привез»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паровоз с вагонами-карманами, плоскостной материал – матрешки. Варианты выполнения задания: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ассадить матрешек в вагоны по величине;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айти самую большую матрешку и посадить ее в зеленый вагон, самую маленькую в желтый (в этом случае, окошки на вагонах убираются)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8802" y="2079747"/>
            <a:ext cx="5400000" cy="24232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2804" y="2065232"/>
            <a:ext cx="5256000" cy="24174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3999" y="4441218"/>
            <a:ext cx="5004000" cy="2331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1120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1963419" y="1193800"/>
            <a:ext cx="4196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349500" y="1727200"/>
            <a:ext cx="537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60350" y="315743"/>
            <a:ext cx="117983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5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«Игрушки»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вагончики расставляются картинки с изображением игрушек.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выполнения задания: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«Какой игрушки не стало?»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Ребенок внимательно смотрит на них одну - две минуты, а затем отворачивается. В этот момент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убирает один из предметов. Задача ребенка - вспомнить, какого предмета не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хватает.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«Какой по счету?»  (для средней группы)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9500" y="4505821"/>
            <a:ext cx="6032499" cy="2352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1" y="2745873"/>
            <a:ext cx="6804000" cy="257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962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0200" y="253436"/>
            <a:ext cx="112776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6 Загадки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вагончики расставляются обратной стороной тематические картинки (домашние животные, игрушки, сказочные герои и т.д.). Воспитатель говорит: «Ребята, чтобы узнать, кого (или что) нам привез паровоз, вам нужно отгадать загадки». По ходу отгадывания картинки переворачивают лицевой стороной. Паровоз с вагонами может быть прикреплен к доске или использоваться как настольная игра.</a:t>
            </a:r>
          </a:p>
          <a:p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0696" y="2434981"/>
            <a:ext cx="6480000" cy="22148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6696" y="4958123"/>
            <a:ext cx="6624000" cy="18148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601" y="2876751"/>
            <a:ext cx="4608000" cy="30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3140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5100" y="197346"/>
            <a:ext cx="116205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7 Сказка «Теремок»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 ходе занятия говорит, что к ним приехали гости из сказки.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редлагает угадать, кто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из какой сказки: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Рыжая, хитрая плутовка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лесу живет ..(лиса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Ходит по лесу косолапый.. (медведь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лесу рыщет злой, голодный… (волк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Живет в лесу и всех боится… (Заяц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болоте живет любит квакать .. (лягушка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Маленькая, серенькая в поле живет, зернышки собирает ..(мышка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ходу отгадывания, в вагончики расставляются плоскостные фигурки зверей. После отгадывания сказки,  на доску крепится изображение теремка.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1350" y="4025724"/>
            <a:ext cx="5688000" cy="2826000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65243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2749" y="289679"/>
            <a:ext cx="113665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детям рассказать сказку. Каждый ребенок выбирает для себя фигурку животного. Все животные по очереди приходят к теремку и просят впустить их. Взрослый берет на себя роль животного, первым поселившегося в теремке. Он просит детей описать животных. Описание является условием для того, чтобы попасть в теремок, например: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Ребенок. Кто-кто в теремочке живет?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Взрослый. Я — мышка-норушка. А ты кто?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Ребенок. Я—лягушка-квакушка.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Взрослый. А ты какая? Расскажи про себя.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Ребенок. Я зеленая. Сама маленькая, а глаза большие. Люблю плавать, хорошо прыгаю.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инсценировки взрослый может дать образец описания внешнего вида от имени своего героя: «Я—серенькая, маленькая, с длинным хвостом, люблю грызть корки. Кто я? Угадай!»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2900" y="3767554"/>
            <a:ext cx="4608000" cy="3072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401" y="3767554"/>
            <a:ext cx="4608000" cy="3072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616638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439418" y="422523"/>
            <a:ext cx="1106678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8 «Большой-маленький»</a:t>
            </a: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паровоз с вагонами располагается на столе, круги разного цвета, большие и маленькие перемешиваются и раскладываются над паровозом. 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ыполнения задания: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Мячики перемешались, а детский сад паровозик должен привести только маленькие мячики (или большие). Давайте поможем паровозику, сложим только маленькие мячики в свои вагончики (по цвету).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предложить выполнить задание двум детям. Первый складывает только большие круги, второй - только маленькие. В этом случае круги не должны по цвету пересекаться, чтобы у каждого ребенка были свои вагоны.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4000" y="321355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6000" y="3875359"/>
            <a:ext cx="4500000" cy="27614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4747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540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8300" y="344415"/>
            <a:ext cx="115697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10 «Какой предмет лишний?»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вагончики расставляются тематические картинки, одна из которых лишняя. Детям предлагается угадать и объяснить свой выбор. Например, …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9150" y="1766048"/>
            <a:ext cx="5832000" cy="2546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4000" y="4297342"/>
            <a:ext cx="5436000" cy="2589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2000" y="1765228"/>
            <a:ext cx="5580000" cy="2547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990983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5900" y="431800"/>
            <a:ext cx="11811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11 «Веселая математика»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различных математических задач для обучения счету и знакомства с цифрами.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6243" y="1570573"/>
            <a:ext cx="7013811" cy="237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900" y="4287005"/>
            <a:ext cx="6379407" cy="237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0054" y="4235623"/>
            <a:ext cx="4860000" cy="23333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6770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645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" y="0"/>
            <a:ext cx="12192000" cy="6840000"/>
          </a:xfrm>
        </p:spPr>
      </p:pic>
      <p:sp>
        <p:nvSpPr>
          <p:cNvPr id="6" name="TextBox 5"/>
          <p:cNvSpPr txBox="1"/>
          <p:nvPr/>
        </p:nvSpPr>
        <p:spPr>
          <a:xfrm>
            <a:off x="177800" y="177800"/>
            <a:ext cx="11645900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эмоционально положительного настроения;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моторки рук: формирование умения выполнять действия с предметами;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навыка совместного выполнения задания, навыков культурного общения;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 активизация словаря ребенка;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восприятия: зрительного, осязательного;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логического, наглядного – действенного, образного мышления, внимания, памяти, воображения;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знакомство с разными свойствами предмета: величина ( большой, маленький), форма  (круг, квадрат, треугольник), цвет;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умения чередовать предметы по цвету, размеру.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36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5601" y="88900"/>
            <a:ext cx="118364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игры необходимо выбрать плоскостное изображение паровоза, которое можно прикрепить  к доске или использовать как настольную дидактическую игру.  Например, …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7601" y="1623437"/>
            <a:ext cx="7128000" cy="475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6693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55700" y="210523"/>
            <a:ext cx="1008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Вагоны  двух видов: первый  - пассажирский (колеса и окна приставляются отдельно) и грузовой (с карманами). Например, … 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5300" y="1723055"/>
            <a:ext cx="5904000" cy="49358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911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44796" y="340668"/>
            <a:ext cx="33070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Получились паровозы с разноцветными вагонами: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8100" y="3340780"/>
            <a:ext cx="7128000" cy="3420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100" y="2065"/>
            <a:ext cx="7524000" cy="3242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9895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3899" y="1435123"/>
            <a:ext cx="7704000" cy="4786431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 flipH="1">
            <a:off x="1183729" y="228600"/>
            <a:ext cx="9324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многофункциональна, можно импровизировать с различным наглядным материалом: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20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69560"/>
            <a:ext cx="1203959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Ниже представлены варианты игр, которые можно использовать в работе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1. «Билет на паровоз»</a:t>
            </a: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паровоз с вагонами – карманами основных цветов расположен на доске.  С детьми обыгрывается ситуация отправления в путешествие. Для того, чтобы сесть в вагон необходим билет. Воспитатель раздает каждому билетик (в форме геометрических фигур – круг, квадрат, треугольник), просит назвать форму и цвет, опустить в соответствующий по цвету вагон.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4001" y="2816776"/>
            <a:ext cx="6264000" cy="38663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440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5150" y="215900"/>
            <a:ext cx="1189905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 «Проделки Лисы»</a:t>
            </a: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паровоз с пассажирскими вагонами (отдельно приставляющиеся окна и колеса) расположен на доске; для каждого ребенка подготовлены геометрические фигуры – круг и квадрат. Воспитатель, в ходе путешествия,  незаметно меняет местами колеса и окна, обращает внимание детей на паровоз со словами : «Ребята, наш паровоз дальше не может ехать, как вы думаете, что с ним случилось?» После ответов детей, уточняет какой формы колеса, окна. «Видимо, хитрая Лиса (любой другой персонаж), поменяла местами окна и колеса». Воспитатель просит детей поставить все на свои места. «Почему сейчас наш паровоз катится? Попробуйте прокатить круг. Ему что-нибудь мешает?» Тоже самое нужно сделать с квадратом и удостовериться, что ему мешают углы, и катиться он не может.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150" y="3810000"/>
            <a:ext cx="5751399" cy="28139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1400" y="3776246"/>
            <a:ext cx="5892800" cy="28477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232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146050" y="190501"/>
            <a:ext cx="118999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3 «Паровозик без колес»</a:t>
            </a: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паровоз с пассажирскими вагонами (отдельно приставляющиеся  колеса, которые могут быть одного цвета с вагонами).  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читает рифмовку:</a:t>
            </a:r>
          </a:p>
          <a:p>
            <a:pPr algn="just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«Посмотри скорей сюда.              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Тут случилась беда! 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Паровоз стоит, 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«Помогите!» — говорит. 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Я по рельсам так бежал, 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колеса растерял!»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детям помочь паровозику — починить его (подарить ему новые раз­ноцветные колеса).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выполнения задания: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•подобрать колеса такого же цвета, как цвет паровоза и вагонов; 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•подобрать колеса контрастного цвета (по просьбе взрослого); 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•подобрать колеса такого цвета, какого хочет ребенок, но попросить его назвать цвет вагонов, паровоза и колес; 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•подобрать колеса такого же цвета, как нарисовано на картинке-схеме.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6799" y="1231900"/>
            <a:ext cx="6948000" cy="270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222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1148</Words>
  <Application>Microsoft Office PowerPoint</Application>
  <PresentationFormat>Широкоэкранный</PresentationFormat>
  <Paragraphs>86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50</cp:revision>
  <dcterms:created xsi:type="dcterms:W3CDTF">2016-03-14T10:24:22Z</dcterms:created>
  <dcterms:modified xsi:type="dcterms:W3CDTF">2017-05-22T08:24:44Z</dcterms:modified>
</cp:coreProperties>
</file>