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58" r:id="rId3"/>
    <p:sldId id="29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8" r:id="rId14"/>
    <p:sldId id="272" r:id="rId15"/>
    <p:sldId id="269" r:id="rId16"/>
    <p:sldId id="270" r:id="rId17"/>
    <p:sldId id="273" r:id="rId18"/>
    <p:sldId id="274" r:id="rId19"/>
    <p:sldId id="275" r:id="rId20"/>
    <p:sldId id="276" r:id="rId21"/>
    <p:sldId id="277" r:id="rId22"/>
    <p:sldId id="278" r:id="rId23"/>
    <p:sldId id="288" r:id="rId24"/>
    <p:sldId id="289" r:id="rId25"/>
    <p:sldId id="291" r:id="rId26"/>
    <p:sldId id="292" r:id="rId27"/>
    <p:sldId id="293" r:id="rId28"/>
    <p:sldId id="279" r:id="rId29"/>
    <p:sldId id="282" r:id="rId30"/>
    <p:sldId id="283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6507163"/>
            <a:ext cx="16430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3135354"/>
            <a:ext cx="4781044" cy="2651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14290"/>
            <a:ext cx="6072229" cy="923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1B2CE8-D459-4C00-A40B-ACDC1A653107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202A9F-DF28-4172-BC5A-648F31F49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image" Target="../media/image11.png"/><Relationship Id="rId16" Type="http://schemas.microsoft.com/office/2007/relationships/hdphoto" Target="../media/hdphoto5.wdp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11" Type="http://schemas.microsoft.com/office/2007/relationships/hdphoto" Target="../media/hdphoto3.wdp"/><Relationship Id="rId5" Type="http://schemas.openxmlformats.org/officeDocument/2006/relationships/image" Target="../media/image13.png"/><Relationship Id="rId15" Type="http://schemas.openxmlformats.org/officeDocument/2006/relationships/image" Target="../media/image20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Relationship Id="rId1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slide" Target="slide24.xml"/><Relationship Id="rId12" Type="http://schemas.openxmlformats.org/officeDocument/2006/relationships/image" Target="../media/image4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11" Type="http://schemas.openxmlformats.org/officeDocument/2006/relationships/image" Target="../media/image39.png"/><Relationship Id="rId5" Type="http://schemas.openxmlformats.org/officeDocument/2006/relationships/image" Target="../media/image35.png"/><Relationship Id="rId10" Type="http://schemas.openxmlformats.org/officeDocument/2006/relationships/image" Target="../media/image38.png"/><Relationship Id="rId4" Type="http://schemas.openxmlformats.org/officeDocument/2006/relationships/image" Target="../media/image34.png"/><Relationship Id="rId9" Type="http://schemas.openxmlformats.org/officeDocument/2006/relationships/slide" Target="slide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7.png"/><Relationship Id="rId7" Type="http://schemas.openxmlformats.org/officeDocument/2006/relationships/image" Target="../media/image36.png"/><Relationship Id="rId12" Type="http://schemas.openxmlformats.org/officeDocument/2006/relationships/image" Target="../media/image33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2.png"/><Relationship Id="rId9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image" Target="../media/image37.png"/><Relationship Id="rId7" Type="http://schemas.openxmlformats.org/officeDocument/2006/relationships/image" Target="../media/image36.png"/><Relationship Id="rId12" Type="http://schemas.openxmlformats.org/officeDocument/2006/relationships/image" Target="../media/image3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2.png"/><Relationship Id="rId9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7.png"/><Relationship Id="rId7" Type="http://schemas.openxmlformats.org/officeDocument/2006/relationships/slide" Target="slide27.xml"/><Relationship Id="rId12" Type="http://schemas.openxmlformats.org/officeDocument/2006/relationships/image" Target="../media/image34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11" Type="http://schemas.openxmlformats.org/officeDocument/2006/relationships/image" Target="../media/image33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2.png"/><Relationship Id="rId9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7.png"/><Relationship Id="rId7" Type="http://schemas.openxmlformats.org/officeDocument/2006/relationships/image" Target="../media/image38.png"/><Relationship Id="rId12" Type="http://schemas.openxmlformats.org/officeDocument/2006/relationships/image" Target="../media/image35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8.xml"/><Relationship Id="rId11" Type="http://schemas.openxmlformats.org/officeDocument/2006/relationships/image" Target="../media/image34.png"/><Relationship Id="rId5" Type="http://schemas.openxmlformats.org/officeDocument/2006/relationships/image" Target="../media/image36.png"/><Relationship Id="rId10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52400"/>
            <a:ext cx="7015783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Частное дошкольное образовательное учреждение</a:t>
            </a:r>
            <a:endParaRPr lang="ru-RU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«Детский сад №29 открытого акционерного общества</a:t>
            </a:r>
          </a:p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«Российские железные дороги»</a:t>
            </a:r>
          </a:p>
          <a:p>
            <a:pPr algn="ctr"/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4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«МАГАЗИН ИГРУШЕК»</a:t>
            </a:r>
            <a:endParaRPr lang="ru-RU" sz="44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357562"/>
            <a:ext cx="8095577" cy="29546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Пахомова</a:t>
            </a:r>
            <a:endParaRPr lang="ru-RU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Инна Васильевна</a:t>
            </a:r>
            <a:endParaRPr lang="ru-RU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5149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г игрушк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1196752"/>
            <a:ext cx="8568952" cy="54640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88640"/>
            <a:ext cx="8136904" cy="11521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prstTxWarp prst="textTriangle">
              <a:avLst/>
            </a:prstTxWarp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МАГАЗИН  ИГРУШЕК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rgbClr val="3399FF"/>
                  </a:gs>
                  <a:gs pos="16000">
                    <a:srgbClr val="00CCCC"/>
                  </a:gs>
                  <a:gs pos="47000">
                    <a:srgbClr val="9999FF"/>
                  </a:gs>
                  <a:gs pos="60001">
                    <a:srgbClr val="2E6792"/>
                  </a:gs>
                  <a:gs pos="71001">
                    <a:srgbClr val="3333CC"/>
                  </a:gs>
                  <a:gs pos="81000">
                    <a:srgbClr val="1170FF"/>
                  </a:gs>
                  <a:gs pos="100000">
                    <a:srgbClr val="006699"/>
                  </a:gs>
                </a:gsLst>
                <a:lin ang="5400000" scaled="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НАТАЛЬЯ\ИНТЕРНЕТ\ЦИФРЫ\7f7dba0f589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509" b="99788" l="0" r="100000">
                        <a14:foregroundMark x1="41652" y1="28117" x2="41652" y2="28117"/>
                        <a14:foregroundMark x1="48881" y1="27820" x2="48881" y2="27820"/>
                        <a14:foregroundMark x1="46070" y1="23367" x2="46070" y2="23367"/>
                        <a14:foregroundMark x1="48881" y1="19508" x2="48881" y2="19508"/>
                        <a14:foregroundMark x1="46472" y1="17727" x2="46472" y2="17727"/>
                        <a14:foregroundMark x1="40046" y1="18914" x2="40046" y2="18914"/>
                        <a14:foregroundMark x1="76133" y1="63995" x2="76133" y2="63995"/>
                        <a14:foregroundMark x1="74527" y1="62511" x2="74527" y2="62511"/>
                        <a14:foregroundMark x1="65347" y1="88889" x2="65347" y2="88889"/>
                        <a14:foregroundMark x1="36833" y1="87701" x2="36833" y2="87701"/>
                        <a14:foregroundMark x1="27653" y1="62511" x2="27653" y2="62511"/>
                        <a14:foregroundMark x1="30866" y1="67812" x2="30866" y2="67812"/>
                        <a14:foregroundMark x1="79748" y1="62214" x2="79748" y2="62214"/>
                        <a14:foregroundMark x1="74928" y1="62214" x2="74928" y2="62214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936104" cy="126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D:\НАТАЛЬЯ\ИНТЕРНЕТ\ЦИФРЫ\36319cebed45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1152128" cy="135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D:\НАТАЛЬЯ\ИНТЕРНЕТ\ЦИФРЫ\9b408ca77b3b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1080120" cy="139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067944" y="1484784"/>
            <a:ext cx="792088" cy="13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D:\Мои кадры\рисунки\Цифры\4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063880" y="2492896"/>
            <a:ext cx="1080120" cy="1538589"/>
          </a:xfrm>
          <a:prstGeom prst="rect">
            <a:avLst/>
          </a:prstGeom>
          <a:noFill/>
        </p:spPr>
      </p:pic>
      <p:pic>
        <p:nvPicPr>
          <p:cNvPr id="8" name="Picture 2" descr="D:\Мои кадры\рисунки\Цифры\цифра 2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67944" y="2924944"/>
            <a:ext cx="979667" cy="13967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1520" y="260648"/>
            <a:ext cx="85271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Чтобы магазин открылся, нужно расставить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числа по порядку.</a:t>
            </a:r>
            <a:endParaRPr lang="ru-RU" sz="3200" b="1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3" descr="D:\НАТАЛЬЯ\ИНТЕРНЕТ\ЦИФРЫ\735c00cf0d14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96952"/>
            <a:ext cx="1008112" cy="147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843808" y="2420888"/>
            <a:ext cx="792088" cy="139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 descr="D:\НАТАЛЬЯ\ИНТЕРНЕТ\ЦИФРЫ\2cd04faec0cd.pn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852936"/>
            <a:ext cx="1296144" cy="158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D:\НАТАЛЬЯ\ИНТЕРНЕТ\ЦИФРЫ\d9d7c9464848.pn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1512168" cy="1394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69942E-6 C -0.0092 0.00417 -0.00052 -0.00115 -0.00764 0.00833 C -0.0118 0.01388 -0.01788 0.01896 -0.02326 0.02128 C -0.03281 0.03006 -0.03055 0.02914 -0.0401 0.03399 C -0.04323 0.03584 -0.04635 0.037 -0.04948 0.03839 C -0.05104 0.03908 -0.05416 0.04047 -0.05416 0.0407 C -0.06094 0.05018 -0.0526 0.03977 -0.06337 0.04694 C -0.06458 0.04786 -0.06528 0.04995 -0.06649 0.0511 C -0.07118 0.05573 -0.07656 0.05896 -0.08194 0.06197 C -0.08403 0.06313 -0.08594 0.06497 -0.08819 0.06613 C -0.09114 0.06775 -0.09739 0.07052 -0.09739 0.07076 C -0.10555 0.07839 -0.11493 0.08324 -0.12361 0.08995 C -0.13021 0.09503 -0.12916 0.09619 -0.13437 0.10243 C -0.15191 0.12347 -0.13385 0.10197 -0.14826 0.11538 C -0.1566 0.12301 -0.16545 0.13896 -0.17465 0.14336 C -0.17986 0.15307 -0.18455 0.16301 -0.19305 0.16694 C -0.20555 0.18382 -0.22048 0.19538 -0.23628 0.20532 C -0.24844 0.21272 -0.25868 0.22336 -0.27205 0.22682 C -0.29045 0.23954 -0.3085 0.25318 -0.32604 0.26729 C -0.33177 0.27214 -0.33732 0.27931 -0.34305 0.28463 C -0.35712 0.29804 -0.33403 0.27607 -0.35694 0.29526 C -0.36319 0.30035 -0.3691 0.30798 -0.37552 0.31237 C -0.37725 0.31376 -0.37969 0.31353 -0.38177 0.31469 C -0.39097 0.31954 -0.39982 0.32602 -0.40937 0.32971 C -0.4217 0.3422 -0.43698 0.34266 -0.45121 0.34891 C -0.46007 0.35307 -0.4658 0.35815 -0.4743 0.36393 C -0.49149 0.37619 -0.51128 0.3785 -0.53003 0.38104 C -0.53854 0.38336 -0.54653 0.38659 -0.55469 0.3896 C -0.56163 0.40417 -0.5533 0.38937 -0.5625 0.39815 C -0.5743 0.40902 -0.56059 0.40162 -0.5717 0.40671 C -0.57864 0.41919 -0.58541 0.43399 -0.59653 0.43885 C -0.5993 0.44463 -0.6026 0.44856 -0.60573 0.45388 C -0.60694 0.45573 -0.60729 0.45873 -0.60885 0.46012 C -0.61163 0.46243 -0.61805 0.46474 -0.61805 0.46497 " pathEditMode="relative" rAng="0" ptsTypes="fffffffffffffffffffffffffffffffff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7341E-7 C 0.01406 0.00439 0.00816 0.00601 0.01579 0.02104 C 0.02152 0.04277 0.0177 0.03376 0.02517 0.04832 C 0.03177 0.07468 0.02708 0.10035 0.04357 0.12069 C 0.04826 0.13965 0.07118 0.15468 0.07795 0.17503 C 0.08229 0.18775 0.08402 0.20116 0.08698 0.2141 C 0.08854 0.22035 0.08836 0.22775 0.09166 0.23237 C 0.0993 0.24254 0.10486 0.25249 0.11232 0.26266 C 0.11684 0.28023 0.1243 0.29017 0.13784 0.29595 C 0.13611 0.29364 0.13281 0.28994 0.13281 0.29017 " pathEditMode="relative" rAng="0" ptsTypes="fffffffff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1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7676 C -0.00261 0.08439 -0.00434 0.09387 -0.01042 0.10173 C -0.03299 0.13087 -0.05018 0.15908 -0.07778 0.18358 C -0.0842 0.18936 -0.09236 0.19191 -0.09896 0.19723 C -0.1033 0.20069 -0.1066 0.20601 -0.11146 0.20855 C -0.11528 0.21087 -0.11997 0.21156 -0.12413 0.21318 C -0.12622 0.21387 -0.13056 0.21526 -0.13056 0.21549 C -0.14566 0.22636 -0.12656 0.21364 -0.14531 0.22197 C -0.15938 0.22821 -0.16285 0.23168 -0.17483 0.24046 C -0.18472 0.24763 -0.17865 0.24416 -0.19375 0.24948 C -0.19566 0.25017 -0.19983 0.25156 -0.19983 0.25179 C -0.20643 0.25642 -0.21216 0.26173 -0.21893 0.26543 " pathEditMode="relative" rAng="0" ptsTypes="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7977 C 0.01684 0.08508 0.02379 0.10543 0.02934 0.1193 C 0.03281 0.12809 0.03767 0.13572 0.04149 0.14381 C 0.04826 0.15884 0.05451 0.17433 0.06181 0.18844 C 0.06337 0.19722 0.06632 0.20046 0.0691 0.20832 C 0.07135 0.21433 0.07257 0.22104 0.07517 0.22612 C 0.07604 0.22774 0.07691 0.22913 0.0776 0.23075 C 0.08281 0.24277 0.08455 0.25826 0.08958 0.27075 C 0.09288 0.28901 0.08837 0.26705 0.0934 0.28185 C 0.09879 0.29803 0.0901 0.27977 0.09688 0.29318 C 0.09844 0.30196 0.10139 0.30497 0.10417 0.31306 C 0.10868 0.32693 0.1132 0.34127 0.11754 0.35514 C 0.1184 0.35838 0.12014 0.36092 0.12101 0.36393 C 0.12917 0.39422 0.12188 0.37873 0.12951 0.39306 C 0.13021 0.39653 0.13316 0.41063 0.13438 0.41295 C 0.13576 0.41526 0.1375 0.41595 0.13924 0.41757 C 0.14184 0.42543 0.1441 0.42774 0.14879 0.43052 C 0.15243 0.43537 0.15608 0.43745 0.15972 0.44185 C 0.16129 0.44624 0.16285 0.45086 0.16441 0.45503 C 0.16528 0.45734 0.16094 0.45295 0.16094 0.45318 " pathEditMode="relative" rAng="0" ptsTypes="fffffffffffffffffff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00232 C -0.01267 -0.00531 0.00243 0.00162 -0.02361 0.01157 C -0.0335 0.01526 -0.04253 0.02128 -0.05208 0.02683 C -0.05416 0.02798 -0.05625 0.02844 -0.05833 0.02983 C -0.06111 0.03145 -0.06354 0.03446 -0.06614 0.03607 C -0.07031 0.03839 -0.07882 0.04209 -0.07882 0.04255 C -0.08784 0.05341 -0.09705 0.0555 -0.10729 0.06058 C -0.11389 0.06382 -0.11927 0.06983 -0.12621 0.07261 C -0.13871 0.08578 -0.12517 0.0733 -0.1434 0.08209 C -0.15486 0.0874 -0.16458 0.09711 -0.17639 0.10035 C -0.1842 0.10636 -0.19219 0.11052 -0.2 0.11538 C -0.2118 0.13087 -0.20573 0.12648 -0.21753 0.13087 C -0.24427 0.16578 -0.28073 0.17018 -0.3118 0.17688 C -0.32569 0.1859 -0.33889 0.19446 -0.35295 0.20116 C -0.37396 0.22914 -0.39913 0.23168 -0.42378 0.23515 C -0.42951 0.23885 -0.44114 0.24417 -0.44114 0.2444 C -0.44201 0.24555 -0.45017 0.25781 -0.45208 0.25943 C -0.45521 0.2622 -0.46163 0.26567 -0.46163 0.2659 C -0.46701 0.277 -0.47378 0.2874 -0.47899 0.29943 C -0.48073 0.30336 -0.48177 0.30798 -0.48368 0.31168 C -0.48507 0.31446 -0.48819 0.31792 -0.48819 0.31815 " pathEditMode="relative" rAng="0" ptsTypes="fffffffff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00" y="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93064E-6 C 0.00504 0.00185 0.01059 0.00393 0.0158 0.00648 C 0.02014 0.00856 0.02882 0.01295 0.02882 0.01318 C 0.03386 0.01781 0.03976 0.02012 0.04479 0.02613 C 0.06059 0.04393 0.04844 0.03237 0.06059 0.04856 C 0.06493 0.05434 0.07014 0.05688 0.07361 0.06451 C 0.07761 0.07261 0.08177 0.08116 0.08646 0.08717 C 0.09167 0.09388 0.09722 0.09804 0.10243 0.10336 C 0.1125 0.1133 0.12066 0.12555 0.13142 0.13249 C 0.13889 0.14313 0.14688 0.14867 0.15538 0.15492 C 0.15851 0.15769 0.16215 0.15792 0.16493 0.16185 C 0.17934 0.18081 0.19965 0.18914 0.21632 0.197 C 0.22795 0.20324 0.23976 0.21064 0.25156 0.21665 C 0.25625 0.21919 0.26129 0.21827 0.26597 0.21989 C 0.30295 0.23145 0.25903 0.22197 0.30122 0.22983 C 0.30764 0.23422 0.30452 0.23284 0.31111 0.23284 " pathEditMode="relative" rAng="0" ptsTypes="fffffffffffffffA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00" y="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78 0.06983 C 0.02917 0.07815 0.03038 0.08786 0.03281 0.09642 C 0.03576 0.10775 0.03889 0.10705 0.04323 0.11699 C 0.04653 0.12462 0.04913 0.13249 0.05191 0.13965 C 0.0559 0.15052 0.05972 0.16416 0.06597 0.17179 C 0.07778 0.20347 0.06111 0.1563 0.07101 0.1926 C 0.07379 0.20116 0.0783 0.2111 0.0816 0.21988 C 0.08229 0.22289 0.08264 0.22613 0.08351 0.22913 C 0.0842 0.23168 0.08629 0.23329 0.08698 0.2363 C 0.08802 0.24023 0.08767 0.24555 0.08872 0.24948 C 0.08941 0.25387 0.09115 0.25734 0.09219 0.26127 C 0.09462 0.27653 0.1007 0.29179 0.10451 0.30682 C 0.10556 0.31676 0.10712 0.32694 0.10799 0.33642 C 0.11129 0.37457 0.10642 0.37665 0.11823 0.40046 C 0.12222 0.41572 0.12309 0.42983 0.12899 0.44393 C 0.12899 0.4474 0.12604 0.47884 0.13802 0.47884 " pathEditMode="relative" rAng="0" ptsTypes="fffffffffffffff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2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0.09226 C 0.00955 0.10289 0.01129 0.1096 0.01893 0.11792 C 0.0198 0.12024 0.02049 0.12255 0.02188 0.12486 C 0.02292 0.1274 0.02518 0.12902 0.02622 0.1318 C 0.03125 0.14336 0.03282 0.15191 0.04028 0.16232 C 0.04688 0.19006 0.03716 0.15607 0.04705 0.17873 C 0.05487 0.19607 0.05278 0.19977 0.06355 0.21665 C 0.0691 0.22521 0.0691 0.23746 0.07309 0.24671 C 0.07882 0.25989 0.07761 0.24902 0.07761 0.2585 " pathEditMode="relative" rAng="0" ptsTypes="ffffffffA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8 0.08693 C 0.02361 0.09063 0.03507 0.09595 0.04722 0.09965 C 0.06909 0.11398 0.09149 0.12578 0.11319 0.14034 C 0.11788 0.14335 0.12986 0.14705 0.1342 0.14913 C 0.15121 0.15606 0.16875 0.16184 0.18593 0.16832 C 0.20607 0.17549 0.22465 0.18566 0.24548 0.18982 C 0.25816 0.19791 0.27222 0.20069 0.28576 0.20254 C 0.30902 0.21849 0.33333 0.23028 0.35694 0.24554 C 0.36336 0.24994 0.371 0.25179 0.37777 0.25433 C 0.38194 0.25595 0.39062 0.25849 0.39062 0.25872 C 0.39982 0.26682 0.4092 0.27491 0.41961 0.28023 C 0.42812 0.29109 0.43715 0.30127 0.44548 0.31237 C 0.44861 0.31653 0.45052 0.32115 0.45347 0.32531 C 0.45399 0.32763 0.45451 0.32948 0.45521 0.33156 C 0.45798 0.33872 0.46076 0.33803 0.45694 0.33803 " pathEditMode="relative" rAng="0" ptsTypes="ffffffffffffff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6 0.10497 C 0.03472 0.11121 0.03889 0.11722 0.04201 0.1237 C 0.04288 0.12555 0.04288 0.12809 0.04358 0.12994 C 0.04462 0.13225 0.04583 0.1341 0.04705 0.13618 C 0.05122 0.15214 0.04514 0.13364 0.05399 0.14682 C 0.05521 0.14844 0.05486 0.15121 0.05573 0.15283 C 0.05781 0.15722 0.06024 0.16138 0.06285 0.16555 C 0.06441 0.16855 0.06788 0.1741 0.06788 0.17433 C 0.07153 0.18705 0.07743 0.19838 0.08351 0.20948 C 0.08611 0.21456 0.09219 0.22427 0.09219 0.22451 C 0.09479 0.23445 0.09948 0.24069 0.10434 0.24925 C 0.10677 0.2615 0.11146 0.26381 0.11823 0.2726 " pathEditMode="relative" rAng="0" ptsTypes="fffffffffffA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95536" y="5373216"/>
            <a:ext cx="8352928" cy="1130424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780928"/>
            <a:ext cx="8208912" cy="914400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52341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Покупка игрушки</a:t>
            </a:r>
            <a:endParaRPr lang="ru-RU" sz="40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3" name="Рисунок 2" descr="мишк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628800"/>
            <a:ext cx="1735244" cy="1925376"/>
          </a:xfrm>
          <a:prstGeom prst="rect">
            <a:avLst/>
          </a:prstGeom>
        </p:spPr>
      </p:pic>
      <p:pic>
        <p:nvPicPr>
          <p:cNvPr id="4" name="Рисунок 3" descr="деревянная лошад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653136"/>
            <a:ext cx="2009010" cy="1738693"/>
          </a:xfrm>
          <a:prstGeom prst="rect">
            <a:avLst/>
          </a:prstGeom>
        </p:spPr>
      </p:pic>
      <p:pic>
        <p:nvPicPr>
          <p:cNvPr id="5" name="Рисунок 4" descr="белоч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27784" y="4437112"/>
            <a:ext cx="1686134" cy="1832754"/>
          </a:xfrm>
          <a:prstGeom prst="rect">
            <a:avLst/>
          </a:prstGeom>
        </p:spPr>
      </p:pic>
      <p:pic>
        <p:nvPicPr>
          <p:cNvPr id="6" name="Рисунок 5" descr="дракон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1556792"/>
            <a:ext cx="2028820" cy="2028820"/>
          </a:xfrm>
          <a:prstGeom prst="rect">
            <a:avLst/>
          </a:prstGeom>
        </p:spPr>
      </p:pic>
      <p:pic>
        <p:nvPicPr>
          <p:cNvPr id="7" name="Рисунок 6" descr="зайчик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32040" y="1484784"/>
            <a:ext cx="1728192" cy="2009526"/>
          </a:xfrm>
          <a:prstGeom prst="rect">
            <a:avLst/>
          </a:prstGeom>
        </p:spPr>
      </p:pic>
      <p:pic>
        <p:nvPicPr>
          <p:cNvPr id="8" name="Рисунок 7" descr="лиса 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88224" y="1412776"/>
            <a:ext cx="2088232" cy="2088232"/>
          </a:xfrm>
          <a:prstGeom prst="rect">
            <a:avLst/>
          </a:prstGeom>
        </p:spPr>
      </p:pic>
      <p:pic>
        <p:nvPicPr>
          <p:cNvPr id="10" name="Рисунок 9" descr="тигр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88224" y="4365104"/>
            <a:ext cx="1904762" cy="1904762"/>
          </a:xfrm>
          <a:prstGeom prst="rect">
            <a:avLst/>
          </a:prstGeom>
        </p:spPr>
      </p:pic>
      <p:pic>
        <p:nvPicPr>
          <p:cNvPr id="12" name="Рисунок 11" descr="собака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427984" y="4581128"/>
            <a:ext cx="1927266" cy="167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7332" y="554777"/>
            <a:ext cx="4814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Сравнить числа</a:t>
            </a:r>
            <a:endParaRPr lang="ru-RU" sz="40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5575" y="3548608"/>
            <a:ext cx="2376265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76774" y="1844824"/>
            <a:ext cx="238305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8    7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27584" y="5229200"/>
            <a:ext cx="237626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845155" y="1844823"/>
            <a:ext cx="2327245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96136" y="3573016"/>
            <a:ext cx="2448272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956348" y="5238700"/>
            <a:ext cx="243207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</a:t>
            </a: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95536" y="5373216"/>
            <a:ext cx="8352928" cy="1130424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780928"/>
            <a:ext cx="8208912" cy="914400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52341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Покупка игрушки</a:t>
            </a:r>
            <a:endParaRPr lang="ru-RU" sz="40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3" name="Рисунок 2" descr="мишк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68232" y="1407630"/>
            <a:ext cx="1735244" cy="1925376"/>
          </a:xfrm>
          <a:prstGeom prst="rect">
            <a:avLst/>
          </a:prstGeom>
        </p:spPr>
      </p:pic>
      <p:pic>
        <p:nvPicPr>
          <p:cNvPr id="4" name="Рисунок 3" descr="деревянная лошад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653136"/>
            <a:ext cx="2009010" cy="1738693"/>
          </a:xfrm>
          <a:prstGeom prst="rect">
            <a:avLst/>
          </a:prstGeom>
        </p:spPr>
      </p:pic>
      <p:pic>
        <p:nvPicPr>
          <p:cNvPr id="5" name="Рисунок 4" descr="белоч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27784" y="4437112"/>
            <a:ext cx="1686134" cy="1832754"/>
          </a:xfrm>
          <a:prstGeom prst="rect">
            <a:avLst/>
          </a:prstGeom>
        </p:spPr>
      </p:pic>
      <p:pic>
        <p:nvPicPr>
          <p:cNvPr id="6" name="Рисунок 5" descr="дракон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1556792"/>
            <a:ext cx="2028820" cy="2028820"/>
          </a:xfrm>
          <a:prstGeom prst="rect">
            <a:avLst/>
          </a:prstGeom>
        </p:spPr>
      </p:pic>
      <p:pic>
        <p:nvPicPr>
          <p:cNvPr id="7" name="Рисунок 6" descr="зайчик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32040" y="1484784"/>
            <a:ext cx="1728192" cy="2009526"/>
          </a:xfrm>
          <a:prstGeom prst="rect">
            <a:avLst/>
          </a:prstGeom>
        </p:spPr>
      </p:pic>
      <p:pic>
        <p:nvPicPr>
          <p:cNvPr id="8" name="Рисунок 7" descr="лиса 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88224" y="1412776"/>
            <a:ext cx="2088232" cy="2088232"/>
          </a:xfrm>
          <a:prstGeom prst="rect">
            <a:avLst/>
          </a:prstGeom>
        </p:spPr>
      </p:pic>
      <p:pic>
        <p:nvPicPr>
          <p:cNvPr id="10" name="Рисунок 9" descr="тигр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88224" y="4365104"/>
            <a:ext cx="1904762" cy="1904762"/>
          </a:xfrm>
          <a:prstGeom prst="rect">
            <a:avLst/>
          </a:prstGeom>
        </p:spPr>
      </p:pic>
      <p:pic>
        <p:nvPicPr>
          <p:cNvPr id="12" name="Рисунок 11" descr="собака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427984" y="4581128"/>
            <a:ext cx="1927266" cy="167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792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Составить задачу, записать решение.</a:t>
            </a:r>
            <a:endParaRPr lang="ru-RU" sz="28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3" name="Picture 2" descr="&amp;fcy;&amp;rcy;&amp;ucy;&amp;kcy;&amp;tcy;&amp;y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268760"/>
            <a:ext cx="2520280" cy="2831776"/>
          </a:xfrm>
          <a:prstGeom prst="rect">
            <a:avLst/>
          </a:prstGeom>
          <a:noFill/>
        </p:spPr>
      </p:pic>
      <p:pic>
        <p:nvPicPr>
          <p:cNvPr id="14338" name="Picture 2" descr="http://img-fotki.yandex.ru/get/6106/90468072.42d/0_7ee02_56c80c46_X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450225"/>
            <a:ext cx="1728192" cy="2468846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553467"/>
              </p:ext>
            </p:extLst>
          </p:nvPr>
        </p:nvGraphicFramePr>
        <p:xfrm>
          <a:off x="1835696" y="4797152"/>
          <a:ext cx="5470525" cy="177698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03530"/>
                <a:gridCol w="304165"/>
                <a:gridCol w="303530"/>
                <a:gridCol w="304165"/>
                <a:gridCol w="303530"/>
                <a:gridCol w="304165"/>
                <a:gridCol w="303530"/>
                <a:gridCol w="304165"/>
                <a:gridCol w="303530"/>
                <a:gridCol w="304165"/>
                <a:gridCol w="304165"/>
                <a:gridCol w="304165"/>
                <a:gridCol w="303530"/>
                <a:gridCol w="304165"/>
                <a:gridCol w="303530"/>
                <a:gridCol w="304165"/>
                <a:gridCol w="304165"/>
                <a:gridCol w="304165"/>
              </a:tblGrid>
              <a:tr h="4130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95536" y="5373216"/>
            <a:ext cx="8352928" cy="1130424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780928"/>
            <a:ext cx="8208912" cy="914400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52341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Покупка игрушки</a:t>
            </a:r>
            <a:endParaRPr lang="ru-RU" sz="40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3" name="Рисунок 2" descr="мишк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628800"/>
            <a:ext cx="1735244" cy="1925376"/>
          </a:xfrm>
          <a:prstGeom prst="rect">
            <a:avLst/>
          </a:prstGeom>
        </p:spPr>
      </p:pic>
      <p:pic>
        <p:nvPicPr>
          <p:cNvPr id="4" name="Рисунок 3" descr="деревянная лошад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653136"/>
            <a:ext cx="2009010" cy="1738693"/>
          </a:xfrm>
          <a:prstGeom prst="rect">
            <a:avLst/>
          </a:prstGeom>
        </p:spPr>
      </p:pic>
      <p:pic>
        <p:nvPicPr>
          <p:cNvPr id="5" name="Рисунок 4" descr="белоч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27784" y="4437112"/>
            <a:ext cx="1686134" cy="1832754"/>
          </a:xfrm>
          <a:prstGeom prst="rect">
            <a:avLst/>
          </a:prstGeom>
        </p:spPr>
      </p:pic>
      <p:pic>
        <p:nvPicPr>
          <p:cNvPr id="6" name="Рисунок 5" descr="дракон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1556792"/>
            <a:ext cx="2028820" cy="2028820"/>
          </a:xfrm>
          <a:prstGeom prst="rect">
            <a:avLst/>
          </a:prstGeom>
        </p:spPr>
      </p:pic>
      <p:pic>
        <p:nvPicPr>
          <p:cNvPr id="7" name="Рисунок 6" descr="зайчик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32040" y="1484784"/>
            <a:ext cx="1728192" cy="2009526"/>
          </a:xfrm>
          <a:prstGeom prst="rect">
            <a:avLst/>
          </a:prstGeom>
        </p:spPr>
      </p:pic>
      <p:pic>
        <p:nvPicPr>
          <p:cNvPr id="8" name="Рисунок 7" descr="лиса 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88224" y="1412776"/>
            <a:ext cx="2088232" cy="2088232"/>
          </a:xfrm>
          <a:prstGeom prst="rect">
            <a:avLst/>
          </a:prstGeom>
        </p:spPr>
      </p:pic>
      <p:pic>
        <p:nvPicPr>
          <p:cNvPr id="10" name="Рисунок 9" descr="тигр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88224" y="4365104"/>
            <a:ext cx="1904762" cy="1904762"/>
          </a:xfrm>
          <a:prstGeom prst="rect">
            <a:avLst/>
          </a:prstGeom>
        </p:spPr>
      </p:pic>
      <p:pic>
        <p:nvPicPr>
          <p:cNvPr id="12" name="Рисунок 11" descr="собака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427984" y="4581128"/>
            <a:ext cx="1927266" cy="167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792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Составить задачу, записать решение.</a:t>
            </a:r>
            <a:endParaRPr lang="ru-RU" sz="28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12290" name="Picture 2" descr="http://img-fotki.yandex.ru/get/4302/fot462.fe/0_3da62_e6fe68c8_X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84784"/>
            <a:ext cx="1656184" cy="1606498"/>
          </a:xfrm>
          <a:prstGeom prst="rect">
            <a:avLst/>
          </a:prstGeom>
          <a:noFill/>
        </p:spPr>
      </p:pic>
      <p:pic>
        <p:nvPicPr>
          <p:cNvPr id="5" name="Picture 2" descr="http://img-fotki.yandex.ru/get/4302/fot462.fe/0_3da62_e6fe68c8_X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2636912"/>
            <a:ext cx="1656184" cy="1606498"/>
          </a:xfrm>
          <a:prstGeom prst="rect">
            <a:avLst/>
          </a:prstGeom>
          <a:noFill/>
        </p:spPr>
      </p:pic>
      <p:pic>
        <p:nvPicPr>
          <p:cNvPr id="6" name="Picture 2" descr="http://img-fotki.yandex.ru/get/4302/fot462.fe/0_3da62_e6fe68c8_X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1628800"/>
            <a:ext cx="1656184" cy="1606498"/>
          </a:xfrm>
          <a:prstGeom prst="rect">
            <a:avLst/>
          </a:prstGeom>
          <a:noFill/>
        </p:spPr>
      </p:pic>
      <p:pic>
        <p:nvPicPr>
          <p:cNvPr id="7" name="Picture 2" descr="http://img-fotki.yandex.ru/get/4302/fot462.fe/0_3da62_e6fe68c8_X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2636912"/>
            <a:ext cx="1656184" cy="1606498"/>
          </a:xfrm>
          <a:prstGeom prst="rect">
            <a:avLst/>
          </a:prstGeom>
          <a:noFill/>
        </p:spPr>
      </p:pic>
      <p:pic>
        <p:nvPicPr>
          <p:cNvPr id="8" name="Picture 2" descr="http://img-fotki.yandex.ru/get/4302/fot462.fe/0_3da62_e6fe68c8_X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48264" y="1556792"/>
            <a:ext cx="1656184" cy="1606498"/>
          </a:xfrm>
          <a:prstGeom prst="rect">
            <a:avLst/>
          </a:prstGeom>
          <a:noFill/>
        </p:spPr>
      </p:pic>
      <p:pic>
        <p:nvPicPr>
          <p:cNvPr id="9" name="Picture 2" descr="http://img-fotki.yandex.ru/get/4302/fot462.fe/0_3da62_e6fe68c8_X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437112"/>
            <a:ext cx="1656184" cy="1606498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3995936" y="1556792"/>
            <a:ext cx="792088" cy="19442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508104" y="2420888"/>
            <a:ext cx="792088" cy="19442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380312" y="1484784"/>
            <a:ext cx="792088" cy="19442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419872" y="4941168"/>
          <a:ext cx="5165725" cy="170497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03530"/>
                <a:gridCol w="304165"/>
                <a:gridCol w="303530"/>
                <a:gridCol w="304165"/>
                <a:gridCol w="303530"/>
                <a:gridCol w="304165"/>
                <a:gridCol w="303530"/>
                <a:gridCol w="304165"/>
                <a:gridCol w="303530"/>
                <a:gridCol w="304165"/>
                <a:gridCol w="304165"/>
                <a:gridCol w="303530"/>
                <a:gridCol w="304165"/>
                <a:gridCol w="303530"/>
                <a:gridCol w="303530"/>
                <a:gridCol w="304165"/>
                <a:gridCol w="304165"/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95536" y="5373216"/>
            <a:ext cx="8352928" cy="1130424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780928"/>
            <a:ext cx="8208912" cy="914400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52341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Покупка игрушки</a:t>
            </a:r>
            <a:endParaRPr lang="ru-RU" sz="40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3" name="Рисунок 2" descr="мишк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628800"/>
            <a:ext cx="1735244" cy="1925376"/>
          </a:xfrm>
          <a:prstGeom prst="rect">
            <a:avLst/>
          </a:prstGeom>
        </p:spPr>
      </p:pic>
      <p:pic>
        <p:nvPicPr>
          <p:cNvPr id="4" name="Рисунок 3" descr="деревянная лошад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653136"/>
            <a:ext cx="2009010" cy="1738693"/>
          </a:xfrm>
          <a:prstGeom prst="rect">
            <a:avLst/>
          </a:prstGeom>
        </p:spPr>
      </p:pic>
      <p:pic>
        <p:nvPicPr>
          <p:cNvPr id="5" name="Рисунок 4" descr="белоч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27784" y="4437112"/>
            <a:ext cx="1686134" cy="1832754"/>
          </a:xfrm>
          <a:prstGeom prst="rect">
            <a:avLst/>
          </a:prstGeom>
        </p:spPr>
      </p:pic>
      <p:pic>
        <p:nvPicPr>
          <p:cNvPr id="6" name="Рисунок 5" descr="дракон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1556792"/>
            <a:ext cx="2028820" cy="2028820"/>
          </a:xfrm>
          <a:prstGeom prst="rect">
            <a:avLst/>
          </a:prstGeom>
        </p:spPr>
      </p:pic>
      <p:pic>
        <p:nvPicPr>
          <p:cNvPr id="7" name="Рисунок 6" descr="зайчик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32040" y="1484784"/>
            <a:ext cx="1728192" cy="2009526"/>
          </a:xfrm>
          <a:prstGeom prst="rect">
            <a:avLst/>
          </a:prstGeom>
        </p:spPr>
      </p:pic>
      <p:pic>
        <p:nvPicPr>
          <p:cNvPr id="8" name="Рисунок 7" descr="лиса 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88224" y="1412776"/>
            <a:ext cx="2088232" cy="2088232"/>
          </a:xfrm>
          <a:prstGeom prst="rect">
            <a:avLst/>
          </a:prstGeom>
        </p:spPr>
      </p:pic>
      <p:pic>
        <p:nvPicPr>
          <p:cNvPr id="10" name="Рисунок 9" descr="тигр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88224" y="4365104"/>
            <a:ext cx="1904762" cy="1904762"/>
          </a:xfrm>
          <a:prstGeom prst="rect">
            <a:avLst/>
          </a:prstGeom>
        </p:spPr>
      </p:pic>
      <p:pic>
        <p:nvPicPr>
          <p:cNvPr id="12" name="Рисунок 11" descr="собака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427984" y="4581128"/>
            <a:ext cx="1927266" cy="167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76056" y="1772816"/>
            <a:ext cx="288032" cy="113042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27584" y="260648"/>
            <a:ext cx="6930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Из каких геометрических фигур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состоит  домик.</a:t>
            </a:r>
            <a:endParaRPr lang="ru-RU" sz="28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3717032"/>
            <a:ext cx="2772000" cy="2772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699792" y="1412776"/>
            <a:ext cx="3384376" cy="2282552"/>
          </a:xfrm>
          <a:prstGeom prst="triangle">
            <a:avLst>
              <a:gd name="adj" fmla="val 4742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51920" y="2348880"/>
            <a:ext cx="1008112" cy="1008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4365104"/>
            <a:ext cx="1080120" cy="1080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овый рисунок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5837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3933056"/>
            <a:ext cx="4896544" cy="1800200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МАГАЗИН  ИГРУШЕК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95536" y="5373216"/>
            <a:ext cx="8352928" cy="1130424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780928"/>
            <a:ext cx="8208912" cy="914400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52341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Покупка игрушки</a:t>
            </a:r>
            <a:endParaRPr lang="ru-RU" sz="40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3" name="Рисунок 2" descr="мишк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628800"/>
            <a:ext cx="1735244" cy="1925376"/>
          </a:xfrm>
          <a:prstGeom prst="rect">
            <a:avLst/>
          </a:prstGeom>
        </p:spPr>
      </p:pic>
      <p:pic>
        <p:nvPicPr>
          <p:cNvPr id="4" name="Рисунок 3" descr="деревянная лошад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653136"/>
            <a:ext cx="2009010" cy="1738693"/>
          </a:xfrm>
          <a:prstGeom prst="rect">
            <a:avLst/>
          </a:prstGeom>
        </p:spPr>
      </p:pic>
      <p:pic>
        <p:nvPicPr>
          <p:cNvPr id="5" name="Рисунок 4" descr="белоч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27784" y="4437112"/>
            <a:ext cx="1686134" cy="1832754"/>
          </a:xfrm>
          <a:prstGeom prst="rect">
            <a:avLst/>
          </a:prstGeom>
        </p:spPr>
      </p:pic>
      <p:pic>
        <p:nvPicPr>
          <p:cNvPr id="6" name="Рисунок 5" descr="дракон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1556792"/>
            <a:ext cx="2028820" cy="2028820"/>
          </a:xfrm>
          <a:prstGeom prst="rect">
            <a:avLst/>
          </a:prstGeom>
        </p:spPr>
      </p:pic>
      <p:pic>
        <p:nvPicPr>
          <p:cNvPr id="7" name="Рисунок 6" descr="зайчик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32040" y="1484784"/>
            <a:ext cx="1728192" cy="2009526"/>
          </a:xfrm>
          <a:prstGeom prst="rect">
            <a:avLst/>
          </a:prstGeom>
        </p:spPr>
      </p:pic>
      <p:pic>
        <p:nvPicPr>
          <p:cNvPr id="8" name="Рисунок 7" descr="лиса 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88224" y="1412776"/>
            <a:ext cx="2088232" cy="2088232"/>
          </a:xfrm>
          <a:prstGeom prst="rect">
            <a:avLst/>
          </a:prstGeom>
        </p:spPr>
      </p:pic>
      <p:pic>
        <p:nvPicPr>
          <p:cNvPr id="10" name="Рисунок 9" descr="тигр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88224" y="4365104"/>
            <a:ext cx="1904762" cy="1904762"/>
          </a:xfrm>
          <a:prstGeom prst="rect">
            <a:avLst/>
          </a:prstGeom>
        </p:spPr>
      </p:pic>
      <p:pic>
        <p:nvPicPr>
          <p:cNvPr id="12" name="Рисунок 11" descr="собака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427984" y="4581128"/>
            <a:ext cx="1927266" cy="167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8"/>
            <a:ext cx="6930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Из каких геометрических фигур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состоит  рыбка.</a:t>
            </a:r>
            <a:endParaRPr lang="ru-RU" sz="28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3" name="Ромб 2"/>
          <p:cNvSpPr/>
          <p:nvPr/>
        </p:nvSpPr>
        <p:spPr>
          <a:xfrm rot="5400000">
            <a:off x="2195944" y="2132648"/>
            <a:ext cx="3744000" cy="3744416"/>
          </a:xfrm>
          <a:prstGeom prst="diamon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6200000">
            <a:off x="5694263" y="3098826"/>
            <a:ext cx="2291980" cy="1800201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71800" y="3429000"/>
            <a:ext cx="432048" cy="432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2385645">
            <a:off x="2670446" y="2823589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2385645">
            <a:off x="2670444" y="3687685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2385645">
            <a:off x="2814460" y="4479773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2385645">
            <a:off x="2886469" y="2463549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 rot="2385645">
            <a:off x="2958476" y="3255637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/>
          <p:cNvSpPr/>
          <p:nvPr/>
        </p:nvSpPr>
        <p:spPr>
          <a:xfrm rot="2385645">
            <a:off x="3030485" y="3975717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 rot="2385645">
            <a:off x="3174501" y="4839812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уга 31"/>
          <p:cNvSpPr/>
          <p:nvPr/>
        </p:nvSpPr>
        <p:spPr>
          <a:xfrm rot="2385645">
            <a:off x="3102493" y="2391541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уга 32"/>
          <p:cNvSpPr/>
          <p:nvPr/>
        </p:nvSpPr>
        <p:spPr>
          <a:xfrm rot="2385645">
            <a:off x="3246508" y="3183629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/>
          <p:nvPr/>
        </p:nvSpPr>
        <p:spPr>
          <a:xfrm rot="2385645">
            <a:off x="3390525" y="4047724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 rot="2385645">
            <a:off x="3462535" y="4839814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/>
          <p:nvPr/>
        </p:nvSpPr>
        <p:spPr>
          <a:xfrm rot="2385645">
            <a:off x="3390525" y="2247525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/>
          <p:nvPr/>
        </p:nvSpPr>
        <p:spPr>
          <a:xfrm rot="2385645">
            <a:off x="3462533" y="2967606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/>
          <p:nvPr/>
        </p:nvSpPr>
        <p:spPr>
          <a:xfrm rot="2385645">
            <a:off x="3894582" y="2751581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/>
          <p:nvPr/>
        </p:nvSpPr>
        <p:spPr>
          <a:xfrm rot="2385645">
            <a:off x="3678556" y="2823590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/>
          <p:nvPr/>
        </p:nvSpPr>
        <p:spPr>
          <a:xfrm rot="2385645">
            <a:off x="3606549" y="3759692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Дуга 40"/>
          <p:cNvSpPr/>
          <p:nvPr/>
        </p:nvSpPr>
        <p:spPr>
          <a:xfrm rot="2385645">
            <a:off x="3678557" y="4551781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/>
          <p:cNvSpPr/>
          <p:nvPr/>
        </p:nvSpPr>
        <p:spPr>
          <a:xfrm rot="2385645">
            <a:off x="3894581" y="3615678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2385645">
            <a:off x="3894580" y="4335757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уга 43"/>
          <p:cNvSpPr/>
          <p:nvPr/>
        </p:nvSpPr>
        <p:spPr>
          <a:xfrm rot="2385645">
            <a:off x="4326629" y="3183628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/>
          <p:nvPr/>
        </p:nvSpPr>
        <p:spPr>
          <a:xfrm rot="2385645">
            <a:off x="4110605" y="4119733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Дуга 45"/>
          <p:cNvSpPr/>
          <p:nvPr/>
        </p:nvSpPr>
        <p:spPr>
          <a:xfrm rot="2385645">
            <a:off x="4110606" y="3327645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/>
          <p:nvPr/>
        </p:nvSpPr>
        <p:spPr>
          <a:xfrm rot="2385645">
            <a:off x="4542653" y="3615678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/>
          <p:nvPr/>
        </p:nvSpPr>
        <p:spPr>
          <a:xfrm rot="2385645">
            <a:off x="4326628" y="3831701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/>
          <p:nvPr/>
        </p:nvSpPr>
        <p:spPr>
          <a:xfrm rot="2385645">
            <a:off x="2526430" y="4335758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Дуга 49"/>
          <p:cNvSpPr/>
          <p:nvPr/>
        </p:nvSpPr>
        <p:spPr>
          <a:xfrm rot="2385645">
            <a:off x="2310406" y="4047725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2915816" y="3573016"/>
            <a:ext cx="216024" cy="216024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Дуга 53"/>
          <p:cNvSpPr/>
          <p:nvPr/>
        </p:nvSpPr>
        <p:spPr>
          <a:xfrm rot="2385645">
            <a:off x="6106354" y="3736411"/>
            <a:ext cx="451293" cy="457741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Дуга 57"/>
          <p:cNvSpPr/>
          <p:nvPr/>
        </p:nvSpPr>
        <p:spPr>
          <a:xfrm rot="2385645">
            <a:off x="6322378" y="3592395"/>
            <a:ext cx="451293" cy="457741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 rot="2385645">
            <a:off x="6322379" y="3952435"/>
            <a:ext cx="451293" cy="457741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Дуга 59"/>
          <p:cNvSpPr/>
          <p:nvPr/>
        </p:nvSpPr>
        <p:spPr>
          <a:xfrm rot="2385645">
            <a:off x="6538403" y="3448380"/>
            <a:ext cx="451293" cy="457741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/>
          <p:cNvSpPr/>
          <p:nvPr/>
        </p:nvSpPr>
        <p:spPr>
          <a:xfrm rot="2385645">
            <a:off x="6538402" y="3880426"/>
            <a:ext cx="451293" cy="457741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Дуга 61"/>
          <p:cNvSpPr/>
          <p:nvPr/>
        </p:nvSpPr>
        <p:spPr>
          <a:xfrm rot="2385645">
            <a:off x="6970451" y="3304363"/>
            <a:ext cx="451293" cy="457741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Дуга 62"/>
          <p:cNvSpPr/>
          <p:nvPr/>
        </p:nvSpPr>
        <p:spPr>
          <a:xfrm rot="2385645">
            <a:off x="6754428" y="3376371"/>
            <a:ext cx="451293" cy="457741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Дуга 63"/>
          <p:cNvSpPr/>
          <p:nvPr/>
        </p:nvSpPr>
        <p:spPr>
          <a:xfrm rot="2385645">
            <a:off x="6754427" y="3880426"/>
            <a:ext cx="451293" cy="457741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Дуга 64"/>
          <p:cNvSpPr/>
          <p:nvPr/>
        </p:nvSpPr>
        <p:spPr>
          <a:xfrm rot="2385645">
            <a:off x="6970450" y="3736411"/>
            <a:ext cx="451293" cy="457741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95536" y="5373216"/>
            <a:ext cx="8352928" cy="1130424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780928"/>
            <a:ext cx="8208912" cy="914400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52341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Покупка игрушки</a:t>
            </a:r>
            <a:endParaRPr lang="ru-RU" sz="40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3" name="Рисунок 2" descr="мишк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628800"/>
            <a:ext cx="1735244" cy="1925376"/>
          </a:xfrm>
          <a:prstGeom prst="rect">
            <a:avLst/>
          </a:prstGeom>
        </p:spPr>
      </p:pic>
      <p:pic>
        <p:nvPicPr>
          <p:cNvPr id="4" name="Рисунок 3" descr="деревянная лошад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653136"/>
            <a:ext cx="2009010" cy="1738693"/>
          </a:xfrm>
          <a:prstGeom prst="rect">
            <a:avLst/>
          </a:prstGeom>
        </p:spPr>
      </p:pic>
      <p:pic>
        <p:nvPicPr>
          <p:cNvPr id="5" name="Рисунок 4" descr="белоч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27784" y="4437112"/>
            <a:ext cx="1686134" cy="1832754"/>
          </a:xfrm>
          <a:prstGeom prst="rect">
            <a:avLst/>
          </a:prstGeom>
        </p:spPr>
      </p:pic>
      <p:pic>
        <p:nvPicPr>
          <p:cNvPr id="6" name="Рисунок 5" descr="дракон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1556792"/>
            <a:ext cx="2028820" cy="2028820"/>
          </a:xfrm>
          <a:prstGeom prst="rect">
            <a:avLst/>
          </a:prstGeom>
        </p:spPr>
      </p:pic>
      <p:pic>
        <p:nvPicPr>
          <p:cNvPr id="7" name="Рисунок 6" descr="зайчик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32040" y="1484784"/>
            <a:ext cx="1728192" cy="2009526"/>
          </a:xfrm>
          <a:prstGeom prst="rect">
            <a:avLst/>
          </a:prstGeom>
        </p:spPr>
      </p:pic>
      <p:pic>
        <p:nvPicPr>
          <p:cNvPr id="8" name="Рисунок 7" descr="лиса 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88224" y="1412776"/>
            <a:ext cx="2088232" cy="2088232"/>
          </a:xfrm>
          <a:prstGeom prst="rect">
            <a:avLst/>
          </a:prstGeom>
        </p:spPr>
      </p:pic>
      <p:pic>
        <p:nvPicPr>
          <p:cNvPr id="10" name="Рисунок 9" descr="тигр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88224" y="4365104"/>
            <a:ext cx="1904762" cy="1904762"/>
          </a:xfrm>
          <a:prstGeom prst="rect">
            <a:avLst/>
          </a:prstGeom>
        </p:spPr>
      </p:pic>
      <p:pic>
        <p:nvPicPr>
          <p:cNvPr id="12" name="Рисунок 11" descr="собака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427984" y="4581128"/>
            <a:ext cx="1927266" cy="167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64892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Игра «Поезд»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Зайчик едет в первом вагоне слева.</a:t>
            </a:r>
            <a:endParaRPr lang="ru-RU" sz="2400" dirty="0">
              <a:solidFill>
                <a:srgbClr val="7030A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420888"/>
            <a:ext cx="180020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мышка 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3608" y="5353356"/>
            <a:ext cx="1008112" cy="1504644"/>
          </a:xfrm>
          <a:prstGeom prst="rect">
            <a:avLst/>
          </a:prstGeom>
        </p:spPr>
      </p:pic>
      <p:pic>
        <p:nvPicPr>
          <p:cNvPr id="12" name="Рисунок 11" descr="еж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99792" y="5273824"/>
            <a:ext cx="1584176" cy="1584176"/>
          </a:xfrm>
          <a:prstGeom prst="rect">
            <a:avLst/>
          </a:prstGeom>
        </p:spPr>
      </p:pic>
      <p:pic>
        <p:nvPicPr>
          <p:cNvPr id="13" name="Рисунок 12" descr="попугай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36296" y="5157192"/>
            <a:ext cx="1025394" cy="1516855"/>
          </a:xfrm>
          <a:prstGeom prst="rect">
            <a:avLst/>
          </a:prstGeom>
        </p:spPr>
      </p:pic>
      <p:pic>
        <p:nvPicPr>
          <p:cNvPr id="14" name="Picture 27" descr="1316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6" y="5202236"/>
            <a:ext cx="970816" cy="165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51720" y="2420888"/>
            <a:ext cx="144016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419872" y="2420888"/>
            <a:ext cx="208823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08104" y="2420888"/>
            <a:ext cx="136815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876256" y="2420888"/>
            <a:ext cx="2087498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420888"/>
            <a:ext cx="144016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683568" y="188640"/>
            <a:ext cx="69509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Игра «Поезд»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Мышка едет  во втором вагоне справа.</a:t>
            </a:r>
            <a:endParaRPr lang="ru-RU" sz="2400" dirty="0">
              <a:solidFill>
                <a:srgbClr val="7030A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2420888"/>
            <a:ext cx="180020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Рисунок 11" descr="еж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5273824"/>
            <a:ext cx="1584176" cy="1584176"/>
          </a:xfrm>
          <a:prstGeom prst="rect">
            <a:avLst/>
          </a:prstGeom>
        </p:spPr>
      </p:pic>
      <p:pic>
        <p:nvPicPr>
          <p:cNvPr id="13" name="Рисунок 12" descr="попугай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36296" y="5157192"/>
            <a:ext cx="1025394" cy="1516855"/>
          </a:xfrm>
          <a:prstGeom prst="rect">
            <a:avLst/>
          </a:prstGeom>
        </p:spPr>
      </p:pic>
      <p:pic>
        <p:nvPicPr>
          <p:cNvPr id="14" name="Picture 27" descr="1316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67744" y="3645024"/>
            <a:ext cx="970816" cy="165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872" y="2420888"/>
            <a:ext cx="208823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508104" y="2420888"/>
            <a:ext cx="136815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876256" y="2420888"/>
            <a:ext cx="2087498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мышка 1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83568" y="5085184"/>
            <a:ext cx="1080120" cy="1612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420888"/>
            <a:ext cx="144016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001764" y="188640"/>
            <a:ext cx="63145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Игра «Поезд»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Ёжик едет во втором вагоне слева.</a:t>
            </a:r>
            <a:endParaRPr lang="ru-RU" sz="3200" dirty="0" smtClean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2420888"/>
            <a:ext cx="180020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Рисунок 11" descr="еж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5273824"/>
            <a:ext cx="1584176" cy="1584176"/>
          </a:xfrm>
          <a:prstGeom prst="rect">
            <a:avLst/>
          </a:prstGeom>
        </p:spPr>
      </p:pic>
      <p:pic>
        <p:nvPicPr>
          <p:cNvPr id="13" name="Рисунок 12" descr="попугай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36296" y="5157192"/>
            <a:ext cx="1025394" cy="1516855"/>
          </a:xfrm>
          <a:prstGeom prst="rect">
            <a:avLst/>
          </a:prstGeom>
        </p:spPr>
      </p:pic>
      <p:pic>
        <p:nvPicPr>
          <p:cNvPr id="14" name="Picture 27" descr="1316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67744" y="3645024"/>
            <a:ext cx="970816" cy="165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419872" y="2420888"/>
            <a:ext cx="208823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508104" y="2420888"/>
            <a:ext cx="136815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876256" y="2420888"/>
            <a:ext cx="2087498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мышка 1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5724128" y="3645024"/>
            <a:ext cx="1080120" cy="1612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420888"/>
            <a:ext cx="144016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395536" y="188640"/>
            <a:ext cx="8210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Игра «Поезд»</a:t>
            </a:r>
            <a:endParaRPr lang="ru-RU" sz="2400" dirty="0">
              <a:solidFill>
                <a:srgbClr val="7030A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  <a:p>
            <a:pPr algn="ctr"/>
            <a:r>
              <a:rPr lang="ru-RU" sz="2400" dirty="0" smtClean="0">
                <a:solidFill>
                  <a:srgbClr val="7030A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А попугай должен ехать в третьем вагоне справа.</a:t>
            </a:r>
            <a:endParaRPr lang="ru-RU" sz="3200" dirty="0" smtClean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2420888"/>
            <a:ext cx="180020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Рисунок 12" descr="попугай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36296" y="5157192"/>
            <a:ext cx="1025394" cy="1516855"/>
          </a:xfrm>
          <a:prstGeom prst="rect">
            <a:avLst/>
          </a:prstGeom>
        </p:spPr>
      </p:pic>
      <p:pic>
        <p:nvPicPr>
          <p:cNvPr id="14" name="Picture 27" descr="1316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67744" y="3645024"/>
            <a:ext cx="970816" cy="165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872" y="2420888"/>
            <a:ext cx="208823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508104" y="2420888"/>
            <a:ext cx="136815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876256" y="2420888"/>
            <a:ext cx="2087498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мышка 1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5724128" y="3645024"/>
            <a:ext cx="1080120" cy="1612119"/>
          </a:xfrm>
          <a:prstGeom prst="rect">
            <a:avLst/>
          </a:prstGeom>
        </p:spPr>
      </p:pic>
      <p:pic>
        <p:nvPicPr>
          <p:cNvPr id="12" name="Рисунок 11" descr="еж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707904" y="3717032"/>
            <a:ext cx="1584176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420888"/>
            <a:ext cx="144016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79512" y="332656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Игра «Поезд»</a:t>
            </a:r>
            <a:endParaRPr lang="ru-RU" sz="2400" dirty="0">
              <a:solidFill>
                <a:srgbClr val="7030A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2420888"/>
            <a:ext cx="1800200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7" descr="1316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67744" y="3645024"/>
            <a:ext cx="970816" cy="165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19872" y="2420888"/>
            <a:ext cx="208823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08104" y="2420888"/>
            <a:ext cx="1368152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76256" y="2420888"/>
            <a:ext cx="2087498" cy="196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мышка 1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724128" y="3645024"/>
            <a:ext cx="1080120" cy="1612119"/>
          </a:xfrm>
          <a:prstGeom prst="rect">
            <a:avLst/>
          </a:prstGeom>
        </p:spPr>
      </p:pic>
      <p:pic>
        <p:nvPicPr>
          <p:cNvPr id="12" name="Рисунок 11" descr="еж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3635896" y="3717032"/>
            <a:ext cx="1584176" cy="1584176"/>
          </a:xfrm>
          <a:prstGeom prst="rect">
            <a:avLst/>
          </a:prstGeom>
        </p:spPr>
      </p:pic>
      <p:pic>
        <p:nvPicPr>
          <p:cNvPr id="13" name="Рисунок 12" descr="попугай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995936" y="1844824"/>
            <a:ext cx="1025394" cy="1516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95536" y="5373216"/>
            <a:ext cx="8352928" cy="1130424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780928"/>
            <a:ext cx="8208912" cy="914400"/>
          </a:xfrm>
          <a:prstGeom prst="rect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52341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Покупка игрушки</a:t>
            </a:r>
            <a:endParaRPr lang="ru-RU" sz="40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3" name="Рисунок 2" descr="мишк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628800"/>
            <a:ext cx="1735244" cy="1925376"/>
          </a:xfrm>
          <a:prstGeom prst="rect">
            <a:avLst/>
          </a:prstGeom>
        </p:spPr>
      </p:pic>
      <p:pic>
        <p:nvPicPr>
          <p:cNvPr id="4" name="Рисунок 3" descr="деревянная лошад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653136"/>
            <a:ext cx="2009010" cy="1738693"/>
          </a:xfrm>
          <a:prstGeom prst="rect">
            <a:avLst/>
          </a:prstGeom>
        </p:spPr>
      </p:pic>
      <p:pic>
        <p:nvPicPr>
          <p:cNvPr id="5" name="Рисунок 4" descr="белоч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27784" y="4437112"/>
            <a:ext cx="1686134" cy="1832754"/>
          </a:xfrm>
          <a:prstGeom prst="rect">
            <a:avLst/>
          </a:prstGeom>
        </p:spPr>
      </p:pic>
      <p:pic>
        <p:nvPicPr>
          <p:cNvPr id="6" name="Рисунок 5" descr="дракон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1556792"/>
            <a:ext cx="2028820" cy="2028820"/>
          </a:xfrm>
          <a:prstGeom prst="rect">
            <a:avLst/>
          </a:prstGeom>
        </p:spPr>
      </p:pic>
      <p:pic>
        <p:nvPicPr>
          <p:cNvPr id="7" name="Рисунок 6" descr="зайчик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32040" y="1484784"/>
            <a:ext cx="1728192" cy="2009526"/>
          </a:xfrm>
          <a:prstGeom prst="rect">
            <a:avLst/>
          </a:prstGeom>
        </p:spPr>
      </p:pic>
      <p:pic>
        <p:nvPicPr>
          <p:cNvPr id="8" name="Рисунок 7" descr="лиса 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88224" y="1412776"/>
            <a:ext cx="2088232" cy="2088232"/>
          </a:xfrm>
          <a:prstGeom prst="rect">
            <a:avLst/>
          </a:prstGeom>
        </p:spPr>
      </p:pic>
      <p:pic>
        <p:nvPicPr>
          <p:cNvPr id="10" name="Рисунок 9" descr="тигр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88224" y="4365104"/>
            <a:ext cx="1904762" cy="1904762"/>
          </a:xfrm>
          <a:prstGeom prst="rect">
            <a:avLst/>
          </a:prstGeom>
        </p:spPr>
      </p:pic>
      <p:pic>
        <p:nvPicPr>
          <p:cNvPr id="12" name="Рисунок 11" descr="собака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427984" y="4581128"/>
            <a:ext cx="1927266" cy="167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827584" y="2276872"/>
            <a:ext cx="288032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2+1=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27584" y="4581128"/>
            <a:ext cx="288032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9+1=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292080" y="2276872"/>
            <a:ext cx="288032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5-1=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364088" y="4581128"/>
            <a:ext cx="288032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6-6=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5536" y="404664"/>
            <a:ext cx="8464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Записать и решить примеры</a:t>
            </a:r>
            <a:endParaRPr lang="ru-RU" sz="4000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64704"/>
            <a:ext cx="835292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Тема: «МАГАЗИН ИГРУШЕК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(подготовительная группа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).</a:t>
            </a:r>
          </a:p>
          <a:p>
            <a:pPr algn="ctr"/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образовательная область </a:t>
            </a:r>
            <a: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«Познание </a:t>
            </a: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(ФЭМП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)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Цель: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закрепление и обобщение полученных знаний.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4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Образовательная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повторение и закрепление изученного материала;</a:t>
            </a:r>
          </a:p>
          <a:p>
            <a:pPr algn="just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</a:t>
            </a:r>
            <a:r>
              <a:rPr lang="ru-RU" sz="24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Обучающая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развивать мыслительные способности детей, находчивость, смекалку;</a:t>
            </a:r>
          </a:p>
          <a:p>
            <a:pPr algn="just"/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</a:t>
            </a:r>
            <a:r>
              <a:rPr lang="ru-RU" sz="24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Воспитательная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воспитывать  интерес к математическим знаниям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5752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ый рисунок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5837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3848" y="3933056"/>
            <a:ext cx="4896544" cy="1800200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1856" y="4293096"/>
            <a:ext cx="4754828" cy="923330"/>
          </a:xfrm>
          <a:prstGeom prst="rect">
            <a:avLst/>
          </a:prstGeom>
          <a:noFill/>
          <a:scene3d>
            <a:camera prst="perspectiveRelaxedModerately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МОЛОДЦЫ!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6053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000" dirty="0" smtClean="0">
                <a:solidFill>
                  <a:srgbClr val="7030A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СБОРЫ В</a:t>
            </a:r>
            <a:r>
              <a:rPr lang="ru-RU" sz="4000" dirty="0" smtClean="0">
                <a:solidFill>
                  <a:srgbClr val="7030A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МАГАЗИН</a:t>
            </a:r>
            <a:endParaRPr lang="ru-RU" sz="4000" b="1" dirty="0">
              <a:solidFill>
                <a:srgbClr val="7030A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849694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Посчитать цепочкой </a:t>
            </a:r>
          </a:p>
          <a:p>
            <a:pPr marL="342900" indent="-342900"/>
            <a:endParaRPr lang="ru-RU" dirty="0" smtClean="0">
              <a:latin typeface="Arial Black" pitchFamily="34" charset="0"/>
            </a:endParaRPr>
          </a:p>
          <a:p>
            <a:pPr marL="342900" indent="-756000">
              <a:buFont typeface="Wingdings" pitchFamily="2" charset="2"/>
              <a:buChar char="Ø"/>
            </a:pPr>
            <a:r>
              <a:rPr lang="ru-RU" sz="4000" kern="1400" spc="50" dirty="0" smtClean="0">
                <a:solidFill>
                  <a:srgbClr val="C00000"/>
                </a:solidFill>
                <a:latin typeface="Arial Black" pitchFamily="34" charset="0"/>
              </a:rPr>
              <a:t>  от 1 до 10; </a:t>
            </a:r>
          </a:p>
          <a:p>
            <a:pPr marL="1257300" lvl="2" indent="-756000">
              <a:buFont typeface="Wingdings" pitchFamily="2" charset="2"/>
              <a:buChar char="Ø"/>
            </a:pPr>
            <a:r>
              <a:rPr lang="ru-RU" sz="4000" kern="1400" spc="50" dirty="0" smtClean="0">
                <a:solidFill>
                  <a:srgbClr val="C00000"/>
                </a:solidFill>
                <a:latin typeface="Arial Black" pitchFamily="34" charset="0"/>
              </a:rPr>
              <a:t>  от 10 до 1;</a:t>
            </a:r>
          </a:p>
          <a:p>
            <a:pPr marL="2171700" lvl="4" indent="-756000">
              <a:buFont typeface="Wingdings" pitchFamily="2" charset="2"/>
              <a:buChar char="Ø"/>
            </a:pPr>
            <a:r>
              <a:rPr lang="ru-RU" sz="4000" kern="1400" spc="50" dirty="0" smtClean="0">
                <a:solidFill>
                  <a:srgbClr val="C00000"/>
                </a:solidFill>
                <a:latin typeface="Arial Black" pitchFamily="34" charset="0"/>
              </a:rPr>
              <a:t>  от 5 до 9;</a:t>
            </a:r>
          </a:p>
          <a:p>
            <a:pPr marL="3086100" lvl="6" indent="-756000">
              <a:buFont typeface="Wingdings" pitchFamily="2" charset="2"/>
              <a:buChar char="Ø"/>
            </a:pPr>
            <a:r>
              <a:rPr lang="ru-RU" sz="4000" kern="1400" spc="50" dirty="0" smtClean="0">
                <a:solidFill>
                  <a:srgbClr val="C00000"/>
                </a:solidFill>
                <a:latin typeface="Arial Black" pitchFamily="34" charset="0"/>
              </a:rPr>
              <a:t>  от 7 до 3; </a:t>
            </a:r>
          </a:p>
          <a:p>
            <a:pPr marL="4000500" lvl="8" indent="-756000">
              <a:buFont typeface="Wingdings" pitchFamily="2" charset="2"/>
              <a:buChar char="Ø"/>
            </a:pPr>
            <a:r>
              <a:rPr lang="ru-RU" sz="4000" kern="1400" spc="50" dirty="0" smtClean="0">
                <a:solidFill>
                  <a:srgbClr val="C00000"/>
                </a:solidFill>
                <a:latin typeface="Arial Black" pitchFamily="34" charset="0"/>
              </a:rPr>
              <a:t>  от 4 до10;</a:t>
            </a:r>
          </a:p>
          <a:p>
            <a:pPr marL="4000500" lvl="8" indent="-756000" algn="ctr">
              <a:buFont typeface="Wingdings" pitchFamily="2" charset="2"/>
              <a:buChar char="Ø"/>
            </a:pPr>
            <a:r>
              <a:rPr lang="ru-RU" sz="4000" kern="1400" spc="50" dirty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4000" kern="1400" spc="50" dirty="0" smtClean="0">
                <a:solidFill>
                  <a:srgbClr val="C00000"/>
                </a:solidFill>
                <a:latin typeface="Arial Black" pitchFamily="34" charset="0"/>
              </a:rPr>
              <a:t> от 8 до 2.</a:t>
            </a:r>
          </a:p>
          <a:p>
            <a:pPr marL="4000500" lvl="8" indent="-342900"/>
            <a:endParaRPr lang="ru-RU" sz="44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indent="-342900"/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                        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78999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2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. Назвать соседей числа </a:t>
            </a:r>
            <a:endParaRPr lang="ru-RU" sz="4000" dirty="0"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340768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Arial Black" pitchFamily="34" charset="0"/>
              </a:rPr>
              <a:t>4</a:t>
            </a:r>
            <a:endParaRPr 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1340768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5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1412776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endParaRPr 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3933056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Arial Black" pitchFamily="34" charset="0"/>
              </a:rPr>
              <a:t>9</a:t>
            </a:r>
            <a:endParaRPr 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340768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3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933056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8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3933056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7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3933056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Arial Black" pitchFamily="34" charset="0"/>
              </a:rPr>
              <a:t>8</a:t>
            </a:r>
            <a:endParaRPr 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1412776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1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1412776"/>
            <a:ext cx="1979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3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0272" y="3933056"/>
            <a:ext cx="144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9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5736" y="3933056"/>
            <a:ext cx="2304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10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462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3. Назвать последующее чисел</a:t>
            </a:r>
            <a:endParaRPr lang="ru-RU" sz="36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412776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Arial Black" pitchFamily="34" charset="0"/>
              </a:rPr>
              <a:t>5</a:t>
            </a:r>
            <a:endParaRPr 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077072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Arial Black" pitchFamily="34" charset="0"/>
              </a:rPr>
              <a:t>7</a:t>
            </a:r>
            <a:endParaRPr 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1412776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6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4077072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8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4365104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Arial Black" pitchFamily="34" charset="0"/>
              </a:rPr>
              <a:t>3</a:t>
            </a:r>
            <a:endParaRPr 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4365104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4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1556792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Arial Black" pitchFamily="34" charset="0"/>
              </a:rPr>
              <a:t>8</a:t>
            </a:r>
            <a:endParaRPr lang="ru-RU" sz="9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0232" y="1556792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 Black" pitchFamily="34" charset="0"/>
              </a:rPr>
              <a:t>9</a:t>
            </a:r>
            <a:endParaRPr lang="ru-RU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Выноска-облако 13"/>
          <p:cNvSpPr/>
          <p:nvPr/>
        </p:nvSpPr>
        <p:spPr>
          <a:xfrm>
            <a:off x="1043608" y="1700808"/>
            <a:ext cx="5040560" cy="2664296"/>
          </a:xfrm>
          <a:prstGeom prst="cloudCallout">
            <a:avLst>
              <a:gd name="adj1" fmla="val -31631"/>
              <a:gd name="adj2" fmla="val 6254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9512" y="188640"/>
            <a:ext cx="6546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4. Считалки - задачки</a:t>
            </a:r>
            <a:endParaRPr lang="ru-RU" sz="40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2204864"/>
            <a:ext cx="4785605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Сказал котёнок Котофей: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Мечтаю скушать пять мышей,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Потом ещё бы одного…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А сколько же мышей всего?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кот Матроскин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4005064"/>
            <a:ext cx="1800200" cy="2571715"/>
          </a:xfrm>
          <a:prstGeom prst="rect">
            <a:avLst/>
          </a:prstGeom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4581128"/>
            <a:ext cx="1351558" cy="135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80312" y="3789040"/>
            <a:ext cx="1351558" cy="135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5301208"/>
            <a:ext cx="1351558" cy="135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2996952"/>
            <a:ext cx="1351558" cy="135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336" y="1772816"/>
            <a:ext cx="1351558" cy="135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052736"/>
            <a:ext cx="1351558" cy="135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animashky.ru/flist/objiv/34/6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037090"/>
            <a:ext cx="4248472" cy="3586824"/>
          </a:xfrm>
          <a:prstGeom prst="rect">
            <a:avLst/>
          </a:prstGeom>
          <a:noFill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5929" y="3068960"/>
            <a:ext cx="3534543" cy="3516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23528" y="332656"/>
            <a:ext cx="4608512" cy="1836784"/>
          </a:xfrm>
          <a:prstGeom prst="wedgeRoundRectCallout">
            <a:avLst>
              <a:gd name="adj1" fmla="val 71348"/>
              <a:gd name="adj2" fmla="val 16353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Шепчет слон слонихе тихо: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Разболелась голова.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напомни мне, слониха,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Сколько будет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два и два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0" y="3501008"/>
            <a:ext cx="5580112" cy="3024336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95536" y="4005064"/>
            <a:ext cx="4680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Наступил конец считалок.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еще ответьте нам: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Пролетело девять галок,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потом еще одна.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вопрос: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ж птичек пронеслось?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6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332656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332656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404664"/>
            <a:ext cx="1428750" cy="1190625"/>
          </a:xfrm>
          <a:prstGeom prst="rect">
            <a:avLst/>
          </a:prstGeom>
          <a:noFill/>
        </p:spPr>
      </p:pic>
      <p:pic>
        <p:nvPicPr>
          <p:cNvPr id="8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556792"/>
            <a:ext cx="1428750" cy="1190625"/>
          </a:xfrm>
          <a:prstGeom prst="rect">
            <a:avLst/>
          </a:prstGeom>
          <a:noFill/>
        </p:spPr>
      </p:pic>
      <p:pic>
        <p:nvPicPr>
          <p:cNvPr id="9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556792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1556792"/>
            <a:ext cx="1428750" cy="1190625"/>
          </a:xfrm>
          <a:prstGeom prst="rect">
            <a:avLst/>
          </a:prstGeom>
          <a:noFill/>
        </p:spPr>
      </p:pic>
      <p:pic>
        <p:nvPicPr>
          <p:cNvPr id="11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1484784"/>
            <a:ext cx="1428750" cy="1190625"/>
          </a:xfrm>
          <a:prstGeom prst="rect">
            <a:avLst/>
          </a:prstGeom>
          <a:noFill/>
        </p:spPr>
      </p:pic>
      <p:pic>
        <p:nvPicPr>
          <p:cNvPr id="12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404664"/>
            <a:ext cx="1428750" cy="1190625"/>
          </a:xfrm>
          <a:prstGeom prst="rect">
            <a:avLst/>
          </a:prstGeom>
          <a:noFill/>
        </p:spPr>
      </p:pic>
      <p:pic>
        <p:nvPicPr>
          <p:cNvPr id="13" name="Picture 2" descr="http://files.vector-images.com/clipart/bird_mhl3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2320" y="234888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т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Дети</Template>
  <TotalTime>693</TotalTime>
  <Words>356</Words>
  <Application>Microsoft Office PowerPoint</Application>
  <PresentationFormat>Экран (4:3)</PresentationFormat>
  <Paragraphs>106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Дети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Магазин игрушек</dc:title>
  <dc:creator>Шумайлова Людмила Николаевна</dc:creator>
  <cp:lastModifiedBy>Инна</cp:lastModifiedBy>
  <cp:revision>89</cp:revision>
  <dcterms:created xsi:type="dcterms:W3CDTF">2010-08-21T04:08:07Z</dcterms:created>
  <dcterms:modified xsi:type="dcterms:W3CDTF">2017-05-18T20:57:37Z</dcterms:modified>
</cp:coreProperties>
</file>