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10" autoAdjust="0"/>
  </p:normalViewPr>
  <p:slideViewPr>
    <p:cSldViewPr>
      <p:cViewPr varScale="1">
        <p:scale>
          <a:sx n="88" d="100"/>
          <a:sy n="88" d="100"/>
        </p:scale>
        <p:origin x="-146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030DEC2-6F76-4332-A671-138B5B4AB784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40FBD5F-7713-4929-ADAC-24488AFEB8B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2708920"/>
            <a:ext cx="515193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 аэростате.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0924" y="4725144"/>
            <a:ext cx="45784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Орлов Егор 3 </a:t>
            </a:r>
            <a:r>
              <a:rPr lang="en-US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“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</a:t>
            </a:r>
            <a:r>
              <a:rPr lang="en-US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”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988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72026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Что такое аэростат?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0858000">
            <a:off x="4503476" y="3187398"/>
            <a:ext cx="505739" cy="6659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841" y="2967335"/>
            <a:ext cx="83343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Правильный ответ: Аэростат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 первый воздушный шар.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User\Desktop\AX-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67664"/>
            <a:ext cx="2160240" cy="264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695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0392" y="692696"/>
            <a:ext cx="71032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зовут создателя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эростата?</a:t>
            </a:r>
            <a:endParaRPr lang="ru-RU" sz="5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7504" y="2467171"/>
            <a:ext cx="54890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Правильный ответ: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Создателя аэростата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зовут А.Ф. Можайский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0000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33938"/>
            <a:ext cx="2314575" cy="262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569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Какие животные первые</a:t>
            </a:r>
          </a:p>
          <a:p>
            <a:pPr algn="ctr"/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тправились в полёт на</a:t>
            </a:r>
          </a:p>
          <a:p>
            <a:pPr algn="ctr"/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эростате?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760747"/>
            <a:ext cx="629851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Правильный ответ: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Баран и петух первые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тправилис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ь в полёт на</a:t>
            </a:r>
          </a:p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эростате.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81189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2301" y="620688"/>
            <a:ext cx="89659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Для чего применяли аэростат?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4593" y="1700808"/>
            <a:ext cx="903644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Аэростат применяли для </a:t>
            </a:r>
          </a:p>
          <a:p>
            <a:pPr algn="ctr"/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</a:t>
            </a:r>
            <a:r>
              <a:rPr lang="ru-RU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сследования атмосферы, охраны</a:t>
            </a:r>
          </a:p>
          <a:p>
            <a:pPr algn="ctr"/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еба над важными объектами и</a:t>
            </a:r>
          </a:p>
          <a:p>
            <a:pPr algn="ctr"/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обирания данных о погоде.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2825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599715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Последний, но сложный!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10917"/>
            <a:ext cx="9144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зовут человека который  совершил кругосветное путешествие на воздушном шаре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2016 голу?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62436" y="2967335"/>
            <a:ext cx="926888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Такого человека зовут </a:t>
            </a:r>
            <a:r>
              <a:rPr lang="ru-RU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фёдор</a:t>
            </a: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Конюхов, он за 11 дней и 6 часов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Пролетел расстояние 35000км и</a:t>
            </a:r>
          </a:p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Летел с высотой 11200м и скоростью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127км</a:t>
            </a:r>
            <a:r>
              <a:rPr lang="en-US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/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ч. Это мировой рекорд </a:t>
            </a:r>
          </a:p>
          <a:p>
            <a:pPr algn="ctr"/>
            <a:r>
              <a:rPr lang="ru-RU" sz="3200" b="1" cap="all" spc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Русского человека!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997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125</TotalTime>
  <Words>132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2017-05-10T16:38:12Z</dcterms:created>
  <dcterms:modified xsi:type="dcterms:W3CDTF">2017-05-10T18:43:45Z</dcterms:modified>
</cp:coreProperties>
</file>