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C507D-1F38-4881-8808-743534192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2898DD-608D-4276-AF09-36FEDE16E2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54150E-7A69-4FE0-86A8-901529FB2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53E4E-A0F6-4FD4-9F2A-A8C1C44F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C1499D-E4C4-48F2-B5CD-13811DB64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7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4809A-D321-442B-AEC5-7D0AF26F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A68025A-5B97-46F2-8CC2-F44F9693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F73C7F-DAD8-43D6-9726-C981C021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F59E5D-0142-4B0C-89F5-6E8C585E6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06DAB2-AF30-4054-838E-7B02A991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9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A51E282-DE78-4983-AAD0-9EF73F1DB0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0FC1D7-E140-4276-90DB-5DA614558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AD4346-5938-46F0-A6F4-DAE6E83F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F53941-334C-45CE-901F-12FC58D7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B563A4-533B-453D-B643-D361AA10A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428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EE123-44BD-403E-9E6D-DFC0347AE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FAE3B5-71D7-4FBB-B120-8A22402C2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508A97-6B9C-4395-B64F-752753340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46B8F8-B11A-4B4B-9A28-01927F737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FFD1E9-9248-483F-A2CE-50CDD30C3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14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CF81C-758A-4EE2-87B1-6A5F95F50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24E3C8-ED35-4926-B1A6-A5F0C0523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5B3A2D-BC7D-4BF6-A752-64EFC1F6B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D76CD0-5B4D-49CE-B649-D64BFC722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6F7C09-89F5-498D-9077-0AAB5BB61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5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8A98E-0C99-4889-BE07-3FC17867E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E0A722-1B1D-434E-A645-D70BA831E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A0D818-B3AD-4C70-952B-7D79A970C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194893-F9B0-413A-B8FD-AD24EAE67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0F275E-25AF-4B92-8B81-B03415FAC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ADD1C5-E523-4F0E-8B03-43B64BAE5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4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45A73-ABDE-4A1F-90DC-6020467D0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DA801E-0DC6-4EE7-9412-DCE9ACF25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A90147-8A52-4BAB-AF49-73084BBCA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AB32CE-0089-42B0-AF07-FF42843CA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B295077-1C49-4C51-AE1C-7DA8973F41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215BF4C-72EA-4389-8CC8-8A9A9E791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92A9C1-54A8-42B1-81B3-3B83E6AA4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AE185B7-A9B2-4EE6-8F54-6BB602FA8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3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0E271-07B7-47C7-AC8E-8D199F953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9124161-9231-4E91-813F-46DBAA34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461B60-14DF-4739-9149-5C7959C90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F4A2133-6E03-4B40-84C0-193FDA41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5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5D07A0-9716-4620-8303-2161F9A45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56E6844-8C61-4067-8460-85ECB6182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2E22B8-FB59-4E91-8989-A0AF67931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9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D9414-EE3A-40C0-823A-60888C4CF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7FD4C6-3404-4FA9-A856-B7E53AFAF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B6674D-F917-4432-ADED-78684670C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1D147A-A9BE-4416-B5B3-7AF7CAF5F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1333E4-BF47-4209-A3E6-BE2FC1AE2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7756F4-5B64-4A1C-8090-38FB184EC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6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11169-E5DF-4F1C-8F59-A9FE6BF61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868C68-E7F4-4101-A7C4-751AB22B6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02D5C7-30DA-4B55-83A1-60C8C039FD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841FE9-E877-416A-BBA3-586BC2B3D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4F44C9-76B5-4CB4-A7DA-F15F3A6E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20C2CA-FAA7-4B3A-8246-FC874AA7A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4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0E5A3E-09A6-4D02-A9A6-0C2DA0AD8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9F3C5C-44E8-4825-800B-B7D10CD91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65E788-0659-436D-A6EB-F9BC4028F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79561-5686-420C-8CDB-4BC05BDB24D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17FA33-FF0D-4D78-AB5E-20F7993FF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DF4343-7EBD-40A7-BE3C-00E74C30C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4687A-D24D-4937-ABC4-1B98E589E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8B7A2-1D73-4FAF-A655-8FD0C2C76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4709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Пейзаж в живописи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10C0D7-913F-48C1-8C7A-15104DAB1D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4706" y="2363641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i="1" dirty="0"/>
              <a:t>Виды пейзажа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208BDEC1-C5FC-47F0-8371-C3A562D48B3B}"/>
              </a:ext>
            </a:extLst>
          </p:cNvPr>
          <p:cNvSpPr txBox="1">
            <a:spLocks/>
          </p:cNvSpPr>
          <p:nvPr/>
        </p:nvSpPr>
        <p:spPr>
          <a:xfrm>
            <a:off x="6755907" y="4856085"/>
            <a:ext cx="4472866" cy="1344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/>
              <a:t>Никонова Анастасия </a:t>
            </a:r>
            <a:r>
              <a:rPr lang="ru-RU" i="1" dirty="0" err="1"/>
              <a:t>Игоревная</a:t>
            </a:r>
            <a:r>
              <a:rPr lang="ru-RU" i="1" dirty="0"/>
              <a:t> </a:t>
            </a:r>
          </a:p>
          <a:p>
            <a:r>
              <a:rPr lang="ru-RU" i="1" dirty="0"/>
              <a:t>ГБОУ СОШ № 152</a:t>
            </a:r>
          </a:p>
          <a:p>
            <a:r>
              <a:rPr lang="ru-RU" i="1" dirty="0"/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1541205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ерево, внешний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A1F7772-B9EB-4BE6-85E1-968FDE8102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99" r="23279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4EDAAF-A4CC-44AA-9544-F3E9D6E97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6ACC1E-6B99-4681-BD69-58B8C1914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1500"/>
              <a:t>Можно выделить и футурологический, фантастический пейзаж – виды городов будущего, образ которых с ходом времени меняется в зависимости от прогресса, достижений науки и техники. Другой разновидностью городского пейзажа является индустриальный пейзаж, изображающий максимально преобразованную человеком природу. Главная тема таких полотен – эстетическое впечатление от зданий, плотин, мостов, башен, дорог, транспортных сетей, заводов и фабрик и т. д. Среди первых значительных произведений индустриального пейзажа можно упомянуть картину Клода Моне (1840-1926) «Вокзал Сен-Лазар».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1500"/>
              <a:t>Выделяют в отдельную категорию и парковый пейзаж. Похожий по тематике на сельский или чисто природный, по географической привязке он относится к городскому</a:t>
            </a:r>
          </a:p>
          <a:p>
            <a:pPr>
              <a:lnSpc>
                <a:spcPct val="70000"/>
              </a:lnSpc>
            </a:pPr>
            <a:endParaRPr lang="ru-RU" sz="1500"/>
          </a:p>
        </p:txBody>
      </p:sp>
    </p:spTree>
    <p:extLst>
      <p:ext uri="{BB962C8B-B14F-4D97-AF65-F5344CB8AC3E}">
        <p14:creationId xmlns:p14="http://schemas.microsoft.com/office/powerpoint/2010/main" val="3723556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дерево, трава, внешний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321700E-796D-4C93-B7A1-5F54B9B1C7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30" r="597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89AD6-F087-4332-9A1B-6F816AB4C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4100" b="1">
                <a:effectLst/>
              </a:rPr>
              <a:t>СТАФФАЖ, или пейзаж со стаффажем..</a:t>
            </a:r>
            <a:endParaRPr lang="ru-RU" sz="41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C3E4E1-6443-4E22-AF22-37083774D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>
                <a:effectLst/>
              </a:rPr>
              <a:t>СТАФФАЖ</a:t>
            </a:r>
            <a:r>
              <a:rPr lang="ru-RU" sz="1800">
                <a:effectLst/>
              </a:rPr>
              <a:t> — </a:t>
            </a:r>
            <a:r>
              <a:rPr lang="ru-RU" sz="1800" b="1">
                <a:effectLst/>
              </a:rPr>
              <a:t>СТАФФАЖ</a:t>
            </a:r>
            <a:r>
              <a:rPr lang="ru-RU" sz="1800">
                <a:effectLst/>
              </a:rPr>
              <a:t>, </a:t>
            </a:r>
            <a:r>
              <a:rPr lang="ru-RU" sz="1800" b="1">
                <a:effectLst/>
              </a:rPr>
              <a:t>стаффажа</a:t>
            </a:r>
            <a:r>
              <a:rPr lang="ru-RU" sz="1800">
                <a:effectLst/>
              </a:rPr>
              <a:t>, муж. (от англ. staff персонал, штат) (живоп.). Не имеющая сюжетного значения группа людей или животных в </a:t>
            </a:r>
            <a:r>
              <a:rPr lang="ru-RU" sz="1800" b="1">
                <a:effectLst/>
              </a:rPr>
              <a:t>пейзаже</a:t>
            </a:r>
            <a:r>
              <a:rPr lang="ru-RU" sz="1800">
                <a:effectLst/>
              </a:rPr>
              <a:t>. </a:t>
            </a: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12563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9F4D6-F14B-4AD9-874D-3EBB8BD95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02F4DB-447B-415A-870D-926B3BD3AF37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511254">
            <a:off x="2451677" y="1614675"/>
            <a:ext cx="7083496" cy="3082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i="1" dirty="0"/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77768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рава, цветной, природа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007B2E5-F72A-4829-92DF-4A6BB12281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92" r="20174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AF1D343-2AD4-4975-86DE-EEDB89AC7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1700" b="1">
                <a:effectLst/>
              </a:rPr>
              <a:t>Пейза́ж</a:t>
            </a:r>
            <a:r>
              <a:rPr lang="ru-RU" sz="1700">
                <a:effectLst/>
              </a:rPr>
              <a:t> (</a:t>
            </a:r>
            <a:r>
              <a:rPr lang="ru-RU" sz="1700"/>
              <a:t>фр.</a:t>
            </a:r>
            <a:r>
              <a:rPr lang="fr-FR" sz="1700" i="1">
                <a:effectLst/>
              </a:rPr>
              <a:t>Paysage</a:t>
            </a:r>
            <a:r>
              <a:rPr lang="ru-RU" sz="1700">
                <a:effectLst/>
              </a:rPr>
              <a:t>, от pays — страна, местность) — жанр </a:t>
            </a:r>
            <a:r>
              <a:rPr lang="ru-RU" sz="1700"/>
              <a:t>изобразительного искусства</a:t>
            </a:r>
            <a:r>
              <a:rPr lang="ru-RU" sz="1700">
                <a:effectLst/>
              </a:rPr>
              <a:t>(а также отдельные произведения этого жанра), в котором основным предметом изображения является первозданная, либо в той или иной степени преображённая человеком природа. Современные представления о пейзаже сформировались на протяжении столетий с развитием художественных приёмов для его изображения. В пейзажном произведении особое значение придаётся построению перспективы и композиции вида, передаче состояния атмосферы, воздушной и световой среды, их изменчивости</a:t>
            </a:r>
            <a:endParaRPr lang="ru-RU" sz="1700"/>
          </a:p>
        </p:txBody>
      </p:sp>
    </p:spTree>
    <p:extLst>
      <p:ext uri="{BB962C8B-B14F-4D97-AF65-F5344CB8AC3E}">
        <p14:creationId xmlns:p14="http://schemas.microsoft.com/office/powerpoint/2010/main" val="158766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ерево, небо, внешний, прир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3C00DDD-9EE3-4953-A079-B19CE7F743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28" r="9091" b="1585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37CF7-4834-4433-A18C-F3103A12B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ru-RU" sz="3700" b="1"/>
              <a:t>Многообразие тем</a:t>
            </a:r>
            <a:br>
              <a:rPr lang="ru-RU" sz="3700" b="1"/>
            </a:br>
            <a:endParaRPr lang="ru-RU" sz="37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5C479A-13D0-432A-A37A-1DDD0172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10" y="2121763"/>
            <a:ext cx="3764826" cy="3773010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1700"/>
              <a:t>У каждого истинного художника существует свой взгляд на окружающую среду. Чтобы помочь разобраться в этом многообразии приняты различать некоторые виды пейзажа. Для дошкольников, учащихся средней школы, студентов и любителей живописи любого возраста существует градации пейзажных картин в зависимости от тематики изображения природы и его характера.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1700"/>
              <a:t>Существуют природный, сельский и городской виды пейзажа в живописи. У каждого из них есть разновидности и особенности. По характеру выделяются пейзаж исторический и героический, эпический, романтический и пейзаж настроения</a:t>
            </a:r>
          </a:p>
        </p:txBody>
      </p:sp>
    </p:spTree>
    <p:extLst>
      <p:ext uri="{BB962C8B-B14F-4D97-AF65-F5344CB8AC3E}">
        <p14:creationId xmlns:p14="http://schemas.microsoft.com/office/powerpoint/2010/main" val="90666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B6D2D2-40C9-4D15-B037-D5184A16F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030" y="365126"/>
            <a:ext cx="7509769" cy="62029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Природный пейзаж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9F8EF1-6B1B-4C51-986C-1BD6395A6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126" y="1106905"/>
            <a:ext cx="3898232" cy="55946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Еще в средние века изображение природы было схематическим и плоскостным. Оно носило вспомогательный характер дополнения к религиозным, мифологическим или историческим композициям. Но начиная с эпохи Возрождения стали появляться картины, на которых для выражения чувств и эмоций не использовались сюжеты или фигуры людей, главными героями в них были земля, леса, небо, море в разных состояниях. Одним из родоначальников жанра «чистого пейзажа» считается немецкий гравер, рисовальщик и живописец Альбрехт </a:t>
            </a:r>
            <a:r>
              <a:rPr lang="ru-RU" dirty="0" err="1"/>
              <a:t>Альтдорфер</a:t>
            </a:r>
            <a:r>
              <a:rPr lang="ru-RU" dirty="0"/>
              <a:t> (1480-1538). Впервые на мифологических полотнах фигуры героев часто были мало различимы на фоне грандиозного изображения естественной среды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внешний, дерево, трава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9AF47F9-36DC-4220-9625-D85D1FAE01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01" y="1258059"/>
            <a:ext cx="7255040" cy="45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23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6C30B-6D40-49D9-8388-06B28C23D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662" y="365125"/>
            <a:ext cx="9152138" cy="5936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Марина – картина о море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CF5531-E69C-4F9D-8BB0-864D7E163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8021" y="958788"/>
            <a:ext cx="4170402" cy="54686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природном пейзаже особое место занимают изображения водной среды, всегда привлекавшей внимание художников. Виды пейзажа, связанные с мореплаванием, и </a:t>
            </a:r>
            <a:r>
              <a:rPr lang="ru-RU" dirty="0" err="1"/>
              <a:t>маринистика</a:t>
            </a:r>
            <a:r>
              <a:rPr lang="ru-RU" dirty="0"/>
              <a:t> (марина – картина морской тематики) родились в странах, где кораблестроение было привычным делом – в Голландии, Англии и т. д. Сначала море было составной частью изображения кораблей и водных баталий, но затем выразительность и мощная красота стихии, её неуловимая изменчивость стали сами по себе увлекать живописцев. Настоящей вершиной мирового значения является творчество русского художника-мариниста И. К. Айвазовского (1817-1900).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вода, внешний, небо, прир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86CE74B-C345-4618-B9EE-7F362089C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83236"/>
            <a:ext cx="7620000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10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внешний, небо, закат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16EED1E-9002-491C-837A-54FCEBD34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59" r="5224" b="-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896244-9A2B-43A3-BB0C-1CB19F39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7513D2-96F3-4D45-B36E-E9EB03E21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/>
              <a:t>Изображение небесных пространств, планет и звезд также относят к природному пейзажу. Виды пейзажа, называемого космическим или астральным, всегда были жанром фантастического или футуристического искусства, с началом регулярных космических полетов такие картины носят более реалистичный характер</a:t>
            </a:r>
          </a:p>
        </p:txBody>
      </p:sp>
    </p:spTree>
    <p:extLst>
      <p:ext uri="{BB962C8B-B14F-4D97-AF65-F5344CB8AC3E}">
        <p14:creationId xmlns:p14="http://schemas.microsoft.com/office/powerpoint/2010/main" val="30624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рава, внешний, поле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6D1FA1F-AE5B-4B61-ADA4-25B279F51D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31" r="19137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90490-8E47-44C0-A5B2-15E908CD4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4100" b="1"/>
              <a:t>Сельский пейзаж</a:t>
            </a:r>
            <a:br>
              <a:rPr lang="ru-RU" sz="4100" b="1"/>
            </a:br>
            <a:endParaRPr lang="ru-RU" sz="41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C4AC4E-3C43-4186-AA3A-189A8E6B0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1400"/>
              <a:t>Со времени идиллических картин из жизни пастухов и пастушек эпохи рококо сельский пейзаж всегда занимал важное место в живописном искусстве.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1400"/>
              <a:t>Близость к природе, гармония жизни на земле, крестьянский труд были темой для многих выдающихся мастеров разных эпох, такх, как Питер Брейгель (1525-1569), Никола Пуссен(1594-1665), Камиль Коро(1796-1875), Франсуа Милле (1814-1875).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1400"/>
              <a:t>Русской живописи деревенская тема была присуща со времен А. Г. Венецианова (1780-1847). Примеры высочайших вершин в сельском пейзаже есть у гениальных русских художников: И. И. Левитана (1860-1900), А. К. Саврасова (1830-1897), В. Д. Поленова (1844-1927), А. А. Пластова (1893-1972). Особая поэзия сельской жизни в окружении русской природы вдохновляет и современных художников</a:t>
            </a:r>
          </a:p>
          <a:p>
            <a:pPr>
              <a:lnSpc>
                <a:spcPct val="70000"/>
              </a:lnSpc>
            </a:pP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748682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здание, внешний, дерево, ре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6F9C61A-7172-4286-9FAD-93612180AB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84" r="8301" b="-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B81E5-5DF2-4638-9672-E5CEAD865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4100" b="1"/>
              <a:t>Городской пейзаж</a:t>
            </a:r>
            <a:br>
              <a:rPr lang="ru-RU" sz="4100" b="1"/>
            </a:br>
            <a:endParaRPr lang="ru-RU" sz="41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BE1C35-9A6F-4325-ADC4-126E750B9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1700"/>
              <a:t>В XVII веке в Европе стал очень популярен жанр в живописи под названием "ведута" ("veduta" (итал.) – "вид"). Это были картины, виды пейзажа, суть которых – топографически точное и детальное изображение городских зданий, улиц и целых кварталов. Для их написания использовалась камера обскура – приспособление для получения на плоскости точного оптического изображения. Лучшие образцы этого жанра представляют собой фотографически точный архитектурный городской пейзаж. Виды Венеции и Лондона XVIII века представлены на картинах А. Каналетто (1697-1768), поразительно мастерство Я. Вермеера (1632-1675) в картине «Вид Дельфта».</a:t>
            </a:r>
          </a:p>
          <a:p>
            <a:pPr>
              <a:lnSpc>
                <a:spcPct val="70000"/>
              </a:lnSpc>
            </a:pPr>
            <a:endParaRPr lang="ru-RU" sz="1700"/>
          </a:p>
        </p:txBody>
      </p:sp>
    </p:spTree>
    <p:extLst>
      <p:ext uri="{BB962C8B-B14F-4D97-AF65-F5344CB8AC3E}">
        <p14:creationId xmlns:p14="http://schemas.microsoft.com/office/powerpoint/2010/main" val="165252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внешний, здание, небо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9946243-116F-42D4-80A6-9B76657AFE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03" r="7304" b="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91E9AA2-32D5-4D09-9BD4-20067CF5A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/>
              <a:t>Архитектурный пейзаж показывает ценность зданий как произведений зодчества, их взаимосвязь между собой и со всей средой обитания. Особый вид такого пейзажа – фантазийные композиции, рожденные воображением художника. Одно время были очень популярны «руины» – виды пейзажа из античных развалин, порождающие мысли о бренности бытия</a:t>
            </a:r>
          </a:p>
        </p:txBody>
      </p:sp>
    </p:spTree>
    <p:extLst>
      <p:ext uri="{BB962C8B-B14F-4D97-AF65-F5344CB8AC3E}">
        <p14:creationId xmlns:p14="http://schemas.microsoft.com/office/powerpoint/2010/main" val="3148504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800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Тема Office</vt:lpstr>
      <vt:lpstr>Пейзаж в живописи</vt:lpstr>
      <vt:lpstr>Презентация PowerPoint</vt:lpstr>
      <vt:lpstr>Многообразие тем </vt:lpstr>
      <vt:lpstr>Природный пейзаж </vt:lpstr>
      <vt:lpstr>Марина – картина о море </vt:lpstr>
      <vt:lpstr>Презентация PowerPoint</vt:lpstr>
      <vt:lpstr>Сельский пейзаж </vt:lpstr>
      <vt:lpstr>Городской пейзаж </vt:lpstr>
      <vt:lpstr>Презентация PowerPoint</vt:lpstr>
      <vt:lpstr>Презентация PowerPoint</vt:lpstr>
      <vt:lpstr>СТАФФАЖ, или пейзаж со стаффажем..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Пейзаж в живописи</dc:title>
  <dc:creator>максим</dc:creator>
  <cp:lastModifiedBy>максим</cp:lastModifiedBy>
  <cp:revision>3</cp:revision>
  <dcterms:created xsi:type="dcterms:W3CDTF">2017-05-21T21:25:35Z</dcterms:created>
  <dcterms:modified xsi:type="dcterms:W3CDTF">2017-05-21T21:46:49Z</dcterms:modified>
</cp:coreProperties>
</file>