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6AF1C7-1C99-4C25-8817-B187D0E9B6FB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794909-6E3E-4300-85BD-BF3F5A80D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990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794909-6E3E-4300-85BD-BF3F5A80D56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359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8DA75E9-9544-40F8-B2E3-4001B4CF15B7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9E52C48-490D-49A2-9CC4-04E691137CC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A75E9-9544-40F8-B2E3-4001B4CF15B7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52C48-490D-49A2-9CC4-04E691137C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A75E9-9544-40F8-B2E3-4001B4CF15B7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52C48-490D-49A2-9CC4-04E691137C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8DA75E9-9544-40F8-B2E3-4001B4CF15B7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9E52C48-490D-49A2-9CC4-04E691137CC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8DA75E9-9544-40F8-B2E3-4001B4CF15B7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9E52C48-490D-49A2-9CC4-04E691137CC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A75E9-9544-40F8-B2E3-4001B4CF15B7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52C48-490D-49A2-9CC4-04E691137CC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A75E9-9544-40F8-B2E3-4001B4CF15B7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52C48-490D-49A2-9CC4-04E691137CC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8DA75E9-9544-40F8-B2E3-4001B4CF15B7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9E52C48-490D-49A2-9CC4-04E691137CC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A75E9-9544-40F8-B2E3-4001B4CF15B7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52C48-490D-49A2-9CC4-04E691137C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8DA75E9-9544-40F8-B2E3-4001B4CF15B7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9E52C48-490D-49A2-9CC4-04E691137CC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8DA75E9-9544-40F8-B2E3-4001B4CF15B7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9E52C48-490D-49A2-9CC4-04E691137CC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8DA75E9-9544-40F8-B2E3-4001B4CF15B7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9E52C48-490D-49A2-9CC4-04E691137CC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332656"/>
            <a:ext cx="7340352" cy="1152127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МУНИЦИПАЛЬНОЕ БЮДЖЕТНОЕ ДОШКОЛЬНОЕ ОБРАЗОВАТЕЛЬНОЕ УЧРЕЖДЕНИЕ центр развития ребенка детский сад №80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1152" y="1628800"/>
            <a:ext cx="7632848" cy="4869160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dirty="0" smtClean="0"/>
          </a:p>
          <a:p>
            <a:pPr algn="ctr"/>
            <a:endParaRPr lang="ru-RU" dirty="0">
              <a:solidFill>
                <a:schemeClr val="accent3"/>
              </a:solidFill>
            </a:endParaRPr>
          </a:p>
          <a:p>
            <a:pPr algn="ctr"/>
            <a:r>
              <a:rPr lang="ru-RU" sz="12800" dirty="0" smtClean="0">
                <a:solidFill>
                  <a:schemeClr val="accent3"/>
                </a:solidFill>
              </a:rPr>
              <a:t>ТЕМА:</a:t>
            </a:r>
          </a:p>
          <a:p>
            <a:pPr algn="ctr"/>
            <a:r>
              <a:rPr lang="ru-RU" sz="12800" dirty="0" smtClean="0">
                <a:solidFill>
                  <a:schemeClr val="accent3"/>
                </a:solidFill>
              </a:rPr>
              <a:t>Инновационные  и ИКТ технологии в организации деятельности педагога ДОУ</a:t>
            </a:r>
          </a:p>
          <a:p>
            <a:endParaRPr lang="ru-RU" sz="7000" dirty="0">
              <a:solidFill>
                <a:srgbClr val="0070C0"/>
              </a:solidFill>
            </a:endParaRPr>
          </a:p>
          <a:p>
            <a:endParaRPr lang="ru-RU" sz="7000" dirty="0" smtClean="0">
              <a:solidFill>
                <a:schemeClr val="tx1"/>
              </a:solidFill>
            </a:endParaRPr>
          </a:p>
          <a:p>
            <a:endParaRPr lang="ru-RU" sz="7000" dirty="0">
              <a:solidFill>
                <a:schemeClr val="tx1"/>
              </a:solidFill>
            </a:endParaRPr>
          </a:p>
          <a:p>
            <a:pPr algn="r"/>
            <a:endParaRPr lang="ru-RU" sz="7000" dirty="0" smtClean="0">
              <a:solidFill>
                <a:schemeClr val="tx1"/>
              </a:solidFill>
            </a:endParaRPr>
          </a:p>
          <a:p>
            <a:pPr algn="r"/>
            <a:endParaRPr lang="ru-RU" sz="9600" dirty="0" smtClean="0">
              <a:solidFill>
                <a:schemeClr val="tx1"/>
              </a:solidFill>
            </a:endParaRPr>
          </a:p>
          <a:p>
            <a:pPr algn="r"/>
            <a:r>
              <a:rPr lang="ru-RU" sz="8000" dirty="0" smtClean="0">
                <a:solidFill>
                  <a:schemeClr val="tx1"/>
                </a:solidFill>
              </a:rPr>
              <a:t>Выполнила:</a:t>
            </a:r>
          </a:p>
          <a:p>
            <a:pPr algn="r"/>
            <a:r>
              <a:rPr lang="ru-RU" sz="9600" dirty="0" err="1" smtClean="0">
                <a:solidFill>
                  <a:schemeClr val="tx1"/>
                </a:solidFill>
              </a:rPr>
              <a:t>Козик</a:t>
            </a:r>
            <a:r>
              <a:rPr lang="ru-RU" sz="9600" dirty="0" smtClean="0">
                <a:solidFill>
                  <a:schemeClr val="tx1"/>
                </a:solidFill>
              </a:rPr>
              <a:t> Татьяна Михайловна</a:t>
            </a:r>
            <a:endParaRPr lang="ru-RU" sz="9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4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16632"/>
            <a:ext cx="8568952" cy="63573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 На </a:t>
            </a:r>
            <a:r>
              <a:rPr lang="ru-RU" dirty="0"/>
              <a:t>сегодняшний день это единственный вид деятельности, не регламентируемый специальной образовательной программой. Педагогам приходится самостоятельно изучать подход и внедрять его в свою деятельность.</a:t>
            </a:r>
          </a:p>
          <a:p>
            <a:r>
              <a:rPr lang="ru-RU" dirty="0"/>
              <a:t>         Важно соблюдать условия для сбережения здоровья ребенка:</a:t>
            </a:r>
          </a:p>
          <a:p>
            <a:r>
              <a:rPr lang="ru-RU" dirty="0" smtClean="0"/>
              <a:t>Детям </a:t>
            </a:r>
            <a:r>
              <a:rPr lang="ru-RU" dirty="0"/>
              <a:t>пяти - семилетнего возраста можно "общаться" с компьютером не более 10-15 минут в день 3-4 раза в неделю.</a:t>
            </a:r>
          </a:p>
          <a:p>
            <a:r>
              <a:rPr lang="ru-RU" dirty="0" smtClean="0"/>
              <a:t> </a:t>
            </a:r>
            <a:r>
              <a:rPr lang="ru-RU" dirty="0"/>
              <a:t>Желательно, чтобы монитор был жидкокристаллическим или плазменным.</a:t>
            </a:r>
          </a:p>
          <a:p>
            <a:r>
              <a:rPr lang="ru-RU" dirty="0" smtClean="0"/>
              <a:t>Нужно </a:t>
            </a:r>
            <a:r>
              <a:rPr lang="ru-RU" dirty="0"/>
              <a:t>включать в занятия игры, направленных на профилактику нарушений зрения и отработку зрительно-пространственных отношений.</a:t>
            </a:r>
          </a:p>
          <a:p>
            <a:r>
              <a:rPr lang="ru-RU" dirty="0" smtClean="0"/>
              <a:t>Регулярно </a:t>
            </a:r>
            <a:r>
              <a:rPr lang="ru-RU" dirty="0"/>
              <a:t>проводить гимнастику для глаз: во время работы необходимо периодически переводить взгляд ребенка с монитора каждые 1, 5-2 мин. на несколько секунд, так же важна и смена деятельности во время занятия.</a:t>
            </a:r>
          </a:p>
          <a:p>
            <a:r>
              <a:rPr lang="ru-RU" dirty="0" smtClean="0"/>
              <a:t>Для </a:t>
            </a:r>
            <a:r>
              <a:rPr lang="ru-RU" dirty="0"/>
              <a:t>проведения фронтальных занятий мы используем мультимедийный проектор, расстояние от экрана до стульев на которых сидят дети 2 - 2, 5 метра.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/>
              <a:t>Для поддержания оптимального микроклимата, предупреждения накопления статического электричества и ухудшения химического и ионного состава воздуха необходимо: проветривание кабинета до и после занятий и влажная уборка — протирка столов и экранов дисплеев до и после занятий, протирка полов после </a:t>
            </a:r>
            <a:r>
              <a:rPr lang="ru-RU" dirty="0" smtClean="0"/>
              <a:t>занятий.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672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0"/>
            <a:ext cx="8712968" cy="48737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 Признавая</a:t>
            </a:r>
            <a:r>
              <a:rPr lang="ru-RU" dirty="0"/>
              <a:t>, что компьютер — новое мощное средство для интеллектуального развития детей, необходимо помнить, что его использование в учебно-воспитательных целях в дошкольных учреждениях требует тщательной организации как самих занятий, так и всего режима в целом. </a:t>
            </a:r>
          </a:p>
          <a:p>
            <a:pPr marL="0" indent="0">
              <a:buNone/>
            </a:pPr>
            <a:r>
              <a:rPr lang="ru-RU" dirty="0" smtClean="0"/>
              <a:t>  Эффективность </a:t>
            </a:r>
            <a:r>
              <a:rPr lang="ru-RU" dirty="0"/>
              <a:t>компьютеризации обучения в дошкольных образовательных учреждениях зависит как от качества применяемых педагогических программных средств, так и от умения рационально и умело их использовать в образовательном </a:t>
            </a:r>
            <a:r>
              <a:rPr lang="ru-RU" dirty="0" smtClean="0"/>
              <a:t>процессе.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Информатизация </a:t>
            </a:r>
            <a:r>
              <a:rPr lang="ru-RU" dirty="0"/>
              <a:t>дошкольного образования открывает педагогам новые возможности для широкого внедрения в педагогическую практику новых методических разработок, направленных на интенсификацию и реализацию инновационных идей </a:t>
            </a:r>
            <a:r>
              <a:rPr lang="ru-RU" dirty="0" err="1"/>
              <a:t>воспитательно</a:t>
            </a:r>
            <a:r>
              <a:rPr lang="ru-RU" dirty="0"/>
              <a:t>-образовательного процесса.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75656" y="4221088"/>
            <a:ext cx="5917140" cy="2604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168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69" y="665312"/>
            <a:ext cx="5452686" cy="619268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В условиях динамично меняющегося мира, стремительного  роста информационного потока, развития  новых информационных технологий, их возможностей  - информатизация сферы образования приобретает фундаментальное значение.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            </a:t>
            </a:r>
            <a:r>
              <a:rPr lang="ru-RU" sz="2400" b="1" dirty="0" smtClean="0">
                <a:solidFill>
                  <a:schemeClr val="tx1"/>
                </a:solidFill>
              </a:rPr>
              <a:t>Актуальность </a:t>
            </a:r>
            <a:r>
              <a:rPr lang="ru-RU" sz="2400" dirty="0" smtClean="0">
                <a:solidFill>
                  <a:schemeClr val="tx1"/>
                </a:solidFill>
              </a:rPr>
              <a:t>использования информационных технологий обусловлена социальной потребностью в повышении качества обучения, воспитания детей дошкольного возраста, практической потребностью в использовании в дошкольных образовательных учреждениях современных компьютерных программ.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46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88640"/>
            <a:ext cx="9144000" cy="386104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 Информационно-коммуникационные технологии в образовании – это комплекс </a:t>
            </a:r>
            <a:r>
              <a:rPr lang="ru-RU" dirty="0" err="1" smtClean="0"/>
              <a:t>учебно</a:t>
            </a:r>
            <a:r>
              <a:rPr lang="ru-RU" dirty="0" smtClean="0"/>
              <a:t> - методических материалов, технических и инструментальных средств вычислительной техники в учебном процессе, формах и методах их применения для совершенствования деятельности специалистов учреждений образования. </a:t>
            </a:r>
          </a:p>
          <a:p>
            <a:pPr marL="0" indent="0">
              <a:buNone/>
            </a:pPr>
            <a:r>
              <a:rPr lang="ru-RU" dirty="0" smtClean="0"/>
              <a:t>Информатизация образования открывает педагогам новые возможности для широкого внедрения в практику новых методических разработок, направленных на реализацию инновационных идей воспитательного, образовательного и коррекционного процессов; позволяет не только насытить ребенка большим количеством готовых, строго отобранных, соответствующим образом организованных знаний, но и развивать интеллектуальные, творческие способности.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813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 соответствии с Концепцией внедрения новых информационных технологий в дошкольное образование компьютер должен стать в детском саду ядром развивающей предметной среды. Он рассматривается не как отдельное обучающее игровое устройство, а как всепроникающая универсальная информационная система, способная соединиться с различными направлениями образовательного процесса, обогатить их и в корне изменить развивающую среду детского сада в целом.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3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0"/>
            <a:ext cx="8229600" cy="4608511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По направлениям использования информационно коммуникационных технологий в системе деятельности ДОУ можно поделить на: </a:t>
            </a:r>
          </a:p>
          <a:p>
            <a:pPr marL="0" indent="0">
              <a:buNone/>
            </a:pPr>
            <a:r>
              <a:rPr lang="ru-RU" dirty="0" smtClean="0"/>
              <a:t>•	использование ИКТ при организации </a:t>
            </a:r>
            <a:r>
              <a:rPr lang="ru-RU" dirty="0" err="1" smtClean="0"/>
              <a:t>воспитательно</a:t>
            </a:r>
            <a:r>
              <a:rPr lang="ru-RU" dirty="0" smtClean="0"/>
              <a:t>-образовательного процесса с детьми;</a:t>
            </a:r>
          </a:p>
          <a:p>
            <a:pPr marL="0" indent="0">
              <a:buNone/>
            </a:pPr>
            <a:r>
              <a:rPr lang="ru-RU" dirty="0" smtClean="0"/>
              <a:t>•	использование ИКТ в процессе взаимодействия ДОУ (педагога) с родителями;</a:t>
            </a:r>
          </a:p>
          <a:p>
            <a:pPr marL="0" indent="0">
              <a:buNone/>
            </a:pPr>
            <a:r>
              <a:rPr lang="ru-RU" dirty="0" smtClean="0"/>
              <a:t>•	использование ИКТ в процессе и организации методической работы с педагогическими кадрами.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312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16633"/>
            <a:ext cx="9144000" cy="42484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2200" dirty="0" smtClean="0"/>
              <a:t>Занятия в детском саду имеют свою специфику, они должны быть эмоциональными, яркими, с привлечением большого иллюстративного материала, с использованием звуковых и видео записей. Все это может обеспечить нам компьютерная техника с ее мультимедийными возможностями. При этом компьютер должен только дополнять воспитателя, а не заменять его.</a:t>
            </a:r>
          </a:p>
          <a:p>
            <a:pPr marL="0" indent="0">
              <a:buNone/>
            </a:pPr>
            <a:r>
              <a:rPr lang="ru-RU" sz="2200" dirty="0" smtClean="0"/>
              <a:t>  Вне сомнений, дошкольный возраст – это уникальный период для развития личности. Именно в этот период формируются представления ребёнка об окружающем мире, происходит его интеллектуальное и психическое развитие.  Компьютер, обладая огромным потенциалом игровых и обучающих возможностей, оказывает значительное воздействие на ребёнка, но, как и любая техника, он не самоценен, и только путем целесообразно организованного взаимодействия педагога, ребёнка и компьютера можно достичь положительного результата. 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59832" y="4190093"/>
            <a:ext cx="3658320" cy="2667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282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467544" y="18864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  Правильно подобранные задания и видеоматериалы, демонстрируемые с помощью </a:t>
            </a:r>
            <a:r>
              <a:rPr lang="ru-RU" dirty="0" err="1" smtClean="0"/>
              <a:t>мультимедиатехники</a:t>
            </a:r>
            <a:r>
              <a:rPr lang="ru-RU" dirty="0" smtClean="0"/>
              <a:t>, способствуют повышению мотивации детей к занятиям. Общение с ПК вызывает у детей живой интерес, сначала как игровая деятельность, а затем и как учебная. Этот интерес и лежит в основе формирования таких важных структур, как познавательная мотивация, произвольные память и внимание, предпосылки развития логического мышления.</a:t>
            </a:r>
          </a:p>
          <a:p>
            <a:pPr marL="0" indent="0">
              <a:buNone/>
            </a:pPr>
            <a:r>
              <a:rPr lang="ru-RU" dirty="0" smtClean="0"/>
              <a:t>   Одним из основных средств расширения детских представлений являются презентации, слайд-шоу, мультимедийные фотоальбомы, интерактивные игры. Это наглядность, дающая возможность воспитателю выстроить объяснение на занятиях логично, научно, с использованием видеофрагментов. При такой организации материала включаются три вида памяти детей: зрительная, слуховая, моторная. Презентация дает возможность рассмотреть сложный материал поэтапно, обратиться не только к текущему материалу, но и повторить предыдущую тему. Также можно более детально остановиться на вопросах, вызывающих затруднения. Использование анимационных эффектов способствует повышению интереса детей к изучаемому материалу. </a:t>
            </a:r>
          </a:p>
          <a:p>
            <a:endParaRPr lang="ru-RU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95936" y="3852441"/>
            <a:ext cx="4032448" cy="3022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984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6105" y="0"/>
            <a:ext cx="8363272" cy="628531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  Применение </a:t>
            </a:r>
            <a:r>
              <a:rPr lang="ru-RU" dirty="0"/>
              <a:t>интерактивной доски в детском саду позволяет развивать у детей способность ориентироваться в информационных потоках окружающего мира, овладевать практическими навыками работы с информацией, развивает разносторонние умения, что способствует осознанному усвоению знаний дошкольниками и повышает уровень готовности ребенка к школе.</a:t>
            </a:r>
          </a:p>
          <a:p>
            <a:pPr marL="0" indent="0">
              <a:buNone/>
            </a:pPr>
            <a:r>
              <a:rPr lang="ru-RU" dirty="0" smtClean="0"/>
              <a:t>  Работа </a:t>
            </a:r>
            <a:r>
              <a:rPr lang="ru-RU" dirty="0"/>
              <a:t>с интерактивной доской позволяет по-новому использовать в образовательной деятельности дидактические игры и упражнения, коммуникативные игры, проблемные ситуации, творческие задания. Применение интерактивной доски с использованием мультимедийных технологий (графика, цвет, звук, видеоматериалы) позволяет  моделировать на занятиях различные ситуации и среды. Игровые компоненты, включённые в </a:t>
            </a:r>
            <a:r>
              <a:rPr lang="ru-RU" dirty="0" err="1"/>
              <a:t>мультмедийные</a:t>
            </a:r>
            <a:r>
              <a:rPr lang="ru-RU" dirty="0"/>
              <a:t> программы, активизируют познавательную активность детей и усиливают эффективность усвоения материала. Технология работы доски, основанная на принципе резистивной матрицы, является самой распространенной в мире и самой безопасной для здоровья.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Ещё </a:t>
            </a:r>
            <a:r>
              <a:rPr lang="ru-RU" dirty="0"/>
              <a:t>одно преимущество использования интерактивной доски в детском саду – возможность совершать виртуальные путешествия, проведение интегрированных занятий. </a:t>
            </a:r>
          </a:p>
        </p:txBody>
      </p:sp>
    </p:spTree>
    <p:extLst>
      <p:ext uri="{BB962C8B-B14F-4D97-AF65-F5344CB8AC3E}">
        <p14:creationId xmlns:p14="http://schemas.microsoft.com/office/powerpoint/2010/main" val="332111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112" y="0"/>
            <a:ext cx="7467600" cy="48737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Специалисты </a:t>
            </a:r>
            <a:r>
              <a:rPr lang="ru-RU" dirty="0"/>
              <a:t>выделяют ряд требований, которым должны удовлетворять развивающие программы для детей:</a:t>
            </a:r>
          </a:p>
          <a:p>
            <a:r>
              <a:rPr lang="ru-RU" dirty="0" smtClean="0"/>
              <a:t>исследовательский </a:t>
            </a:r>
            <a:r>
              <a:rPr lang="ru-RU" dirty="0"/>
              <a:t>характер,</a:t>
            </a:r>
          </a:p>
          <a:p>
            <a:r>
              <a:rPr lang="ru-RU" dirty="0" smtClean="0"/>
              <a:t>легкость </a:t>
            </a:r>
            <a:r>
              <a:rPr lang="ru-RU" dirty="0"/>
              <a:t>для самостоятельных занятий ребенка,</a:t>
            </a:r>
          </a:p>
          <a:p>
            <a:r>
              <a:rPr lang="ru-RU" dirty="0" smtClean="0"/>
              <a:t>развитие </a:t>
            </a:r>
            <a:r>
              <a:rPr lang="ru-RU" dirty="0"/>
              <a:t>широкого спектра навыков и представлений,</a:t>
            </a:r>
          </a:p>
          <a:p>
            <a:r>
              <a:rPr lang="ru-RU" dirty="0" smtClean="0"/>
              <a:t>высокий </a:t>
            </a:r>
            <a:r>
              <a:rPr lang="ru-RU" dirty="0"/>
              <a:t>технический уровень,</a:t>
            </a:r>
          </a:p>
          <a:p>
            <a:r>
              <a:rPr lang="ru-RU" dirty="0" smtClean="0"/>
              <a:t>возрастное </a:t>
            </a:r>
            <a:r>
              <a:rPr lang="ru-RU" dirty="0"/>
              <a:t>соответствие,</a:t>
            </a:r>
          </a:p>
          <a:p>
            <a:r>
              <a:rPr lang="ru-RU" dirty="0" smtClean="0"/>
              <a:t>занимательность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125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81</TotalTime>
  <Words>985</Words>
  <Application>Microsoft Office PowerPoint</Application>
  <PresentationFormat>Экран (4:3)</PresentationFormat>
  <Paragraphs>47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МУНИЦИПАЛЬНОЕ БЮДЖЕТНОЕ ДОШКОЛЬНОЕ ОБРАЗОВАТЕЛЬНОЕ УЧРЕЖДЕНИЕ центр развития ребенка детский сад №80</vt:lpstr>
      <vt:lpstr> В условиях динамично меняющегося мира, стремительного  роста информационного потока, развития  новых информационных технологий, их возможностей  - информатизация сферы образования приобретает фундаментальное значение.              Актуальность использования информационных технологий обусловлена социальной потребностью в повышении качества обучения, воспитания детей дошкольного возраста, практической потребностью в использовании в дошкольных образовательных учреждениях современных компьютерных программ.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центр развития ребенка детский сад №80</dc:title>
  <dc:creator>admin</dc:creator>
  <cp:lastModifiedBy>Воспитатель</cp:lastModifiedBy>
  <cp:revision>10</cp:revision>
  <dcterms:created xsi:type="dcterms:W3CDTF">2016-11-13T13:15:27Z</dcterms:created>
  <dcterms:modified xsi:type="dcterms:W3CDTF">2017-05-22T10:01:08Z</dcterms:modified>
</cp:coreProperties>
</file>