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67" r:id="rId3"/>
    <p:sldId id="256" r:id="rId4"/>
    <p:sldId id="257" r:id="rId5"/>
    <p:sldId id="260" r:id="rId6"/>
    <p:sldId id="261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162081"/>
            <a:ext cx="49685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Мини-проект</a:t>
            </a:r>
          </a:p>
          <a:p>
            <a:pPr algn="ctr"/>
            <a:r>
              <a:rPr lang="ru-RU" sz="4400" dirty="0" smtClean="0"/>
              <a:t>«Насекомые»</a:t>
            </a:r>
            <a:endParaRPr lang="ru-RU" sz="4400" dirty="0"/>
          </a:p>
        </p:txBody>
      </p:sp>
      <p:pic>
        <p:nvPicPr>
          <p:cNvPr id="1026" name="Picture 2" descr="http://img0.liveinternet.ru/images/attach/b/4/103/296/103296028_large_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2294" y="2413413"/>
            <a:ext cx="7884368" cy="4441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575161" y="4725144"/>
            <a:ext cx="25557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МБДОУ №6 г. Конаково.</a:t>
            </a:r>
          </a:p>
          <a:p>
            <a:r>
              <a:rPr lang="ru-RU" sz="1400" dirty="0"/>
              <a:t>Воспитатель Гринева Н.А</a:t>
            </a:r>
          </a:p>
        </p:txBody>
      </p:sp>
    </p:spTree>
    <p:extLst>
      <p:ext uri="{BB962C8B-B14F-4D97-AF65-F5344CB8AC3E}">
        <p14:creationId xmlns:p14="http://schemas.microsoft.com/office/powerpoint/2010/main" val="165350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060848"/>
          </a:xfrm>
        </p:spPr>
        <p:txBody>
          <a:bodyPr/>
          <a:lstStyle/>
          <a:p>
            <a:r>
              <a:rPr lang="ru-RU" sz="2800" dirty="0" smtClean="0"/>
              <a:t>Цель:</a:t>
            </a:r>
            <a:br>
              <a:rPr lang="ru-RU" sz="2800" dirty="0" smtClean="0"/>
            </a:br>
            <a:r>
              <a:rPr lang="ru-RU" sz="2800" dirty="0" smtClean="0"/>
              <a:t>Развитие познавательного интереса и творческих способностей детей. Формирование бережного отношения к природе.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281" y="2067223"/>
            <a:ext cx="4968719" cy="4790777"/>
          </a:xfrm>
        </p:spPr>
      </p:pic>
    </p:spTree>
    <p:extLst>
      <p:ext uri="{BB962C8B-B14F-4D97-AF65-F5344CB8AC3E}">
        <p14:creationId xmlns:p14="http://schemas.microsoft.com/office/powerpoint/2010/main" val="1852513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252520" cy="92447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Чтение художественной литературы и рассматривание иллюстраций.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4418941"/>
            <a:ext cx="2739058" cy="2412449"/>
          </a:xfrm>
        </p:spPr>
      </p:pic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980728"/>
            <a:ext cx="4224701" cy="31685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Admin\Desktop\проект\Muhatsokotuh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437112"/>
            <a:ext cx="1656581" cy="2394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dmin\Desktop\проект\small_shop_items_catalog_image187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513501"/>
            <a:ext cx="1524000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268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188640"/>
            <a:ext cx="7125113" cy="924475"/>
          </a:xfrm>
        </p:spPr>
        <p:txBody>
          <a:bodyPr/>
          <a:lstStyle/>
          <a:p>
            <a:r>
              <a:rPr lang="ru-RU" dirty="0" smtClean="0"/>
              <a:t>Наблюдение насекомых.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268760"/>
            <a:ext cx="5938606" cy="44539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5998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352928" cy="924475"/>
          </a:xfrm>
        </p:spPr>
        <p:txBody>
          <a:bodyPr>
            <a:normAutofit fontScale="90000"/>
          </a:bodyPr>
          <a:lstStyle/>
          <a:p>
            <a:r>
              <a:rPr lang="ru-RU" dirty="0"/>
              <a:t>Художественно-эстетическое развитие.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4221088"/>
            <a:ext cx="4248472" cy="57626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Рисование:</a:t>
            </a:r>
            <a:br>
              <a:rPr lang="ru-RU" dirty="0" smtClean="0"/>
            </a:br>
            <a:r>
              <a:rPr lang="ru-RU" dirty="0" smtClean="0"/>
              <a:t>«Одуванчики для бабочки»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52736"/>
            <a:ext cx="4040188" cy="30258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76056" y="4952543"/>
            <a:ext cx="3683901" cy="57626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Аппликация:</a:t>
            </a:r>
            <a:br>
              <a:rPr lang="ru-RU" dirty="0" smtClean="0"/>
            </a:br>
            <a:r>
              <a:rPr lang="ru-RU" dirty="0" smtClean="0"/>
              <a:t>«Подарим пчелке цветок»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757569"/>
            <a:ext cx="4259965" cy="3194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8039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Игровая ситуация:</a:t>
            </a:r>
            <a:br>
              <a:rPr lang="ru-RU" dirty="0" smtClean="0"/>
            </a:br>
            <a:r>
              <a:rPr lang="ru-RU" dirty="0" smtClean="0"/>
              <a:t>«Построим дорожки для насекомых»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9454" y="1806575"/>
            <a:ext cx="5405092" cy="40528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4208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125113" cy="924475"/>
          </a:xfrm>
        </p:spPr>
        <p:txBody>
          <a:bodyPr/>
          <a:lstStyle/>
          <a:p>
            <a:pPr algn="ctr"/>
            <a:r>
              <a:rPr lang="ru-RU" dirty="0" smtClean="0"/>
              <a:t>Играем с детьми.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628800"/>
            <a:ext cx="4229198" cy="679969"/>
          </a:xfrm>
        </p:spPr>
        <p:txBody>
          <a:bodyPr/>
          <a:lstStyle/>
          <a:p>
            <a:r>
              <a:rPr lang="ru-RU" dirty="0" smtClean="0"/>
              <a:t>Пальчиковые игры: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348880"/>
            <a:ext cx="3471277" cy="3471861"/>
          </a:xfrm>
        </p:spPr>
        <p:txBody>
          <a:bodyPr/>
          <a:lstStyle/>
          <a:p>
            <a:r>
              <a:rPr lang="ru-RU" dirty="0" smtClean="0"/>
              <a:t>«Паучок»</a:t>
            </a:r>
          </a:p>
          <a:p>
            <a:r>
              <a:rPr lang="ru-RU" dirty="0" smtClean="0"/>
              <a:t>«Жук»</a:t>
            </a:r>
          </a:p>
          <a:p>
            <a:r>
              <a:rPr lang="ru-RU" dirty="0" smtClean="0"/>
              <a:t>«Божьи коровки»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918370" y="1556792"/>
            <a:ext cx="4210626" cy="751977"/>
          </a:xfrm>
        </p:spPr>
        <p:txBody>
          <a:bodyPr/>
          <a:lstStyle/>
          <a:p>
            <a:r>
              <a:rPr lang="ru-RU" dirty="0" smtClean="0"/>
              <a:t>Подвижные игры: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292080" y="2420888"/>
            <a:ext cx="3471275" cy="3471861"/>
          </a:xfrm>
        </p:spPr>
        <p:txBody>
          <a:bodyPr/>
          <a:lstStyle/>
          <a:p>
            <a:r>
              <a:rPr lang="ru-RU" dirty="0" smtClean="0"/>
              <a:t>«Пчелки и ласточка»</a:t>
            </a:r>
          </a:p>
          <a:p>
            <a:r>
              <a:rPr lang="ru-RU" dirty="0" smtClean="0"/>
              <a:t>«Медведь и пчелы»</a:t>
            </a:r>
          </a:p>
          <a:p>
            <a:r>
              <a:rPr lang="ru-RU" dirty="0" smtClean="0"/>
              <a:t>«Пчелкины песни»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057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16632"/>
            <a:ext cx="7125113" cy="92447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Работа с родителями</a:t>
            </a:r>
            <a:br>
              <a:rPr lang="ru-RU" dirty="0" smtClean="0"/>
            </a:br>
            <a:r>
              <a:rPr lang="ru-RU" dirty="0" smtClean="0"/>
              <a:t>Выставка «Бабочки-красавицы»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340768"/>
            <a:ext cx="3693858" cy="4925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97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Весна</Template>
  <TotalTime>46</TotalTime>
  <Words>74</Words>
  <Application>Microsoft Office PowerPoint</Application>
  <PresentationFormat>Экран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Spring</vt:lpstr>
      <vt:lpstr>Презентация PowerPoint</vt:lpstr>
      <vt:lpstr>Цель: Развитие познавательного интереса и творческих способностей детей. Формирование бережного отношения к природе.</vt:lpstr>
      <vt:lpstr>Чтение художественной литературы и рассматривание иллюстраций.</vt:lpstr>
      <vt:lpstr>Наблюдение насекомых.</vt:lpstr>
      <vt:lpstr>Художественно-эстетическое развитие.</vt:lpstr>
      <vt:lpstr>Игровая ситуация: «Построим дорожки для насекомых»</vt:lpstr>
      <vt:lpstr>Играем с детьми.</vt:lpstr>
      <vt:lpstr>     Работа с родителями Выставка «Бабочки-красавицы»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10</cp:revision>
  <dcterms:created xsi:type="dcterms:W3CDTF">2017-05-21T18:21:26Z</dcterms:created>
  <dcterms:modified xsi:type="dcterms:W3CDTF">2017-05-22T18:11:55Z</dcterms:modified>
</cp:coreProperties>
</file>