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0" r:id="rId3"/>
    <p:sldId id="262" r:id="rId4"/>
    <p:sldId id="256" r:id="rId5"/>
    <p:sldId id="265" r:id="rId6"/>
    <p:sldId id="257" r:id="rId7"/>
    <p:sldId id="258" r:id="rId8"/>
    <p:sldId id="259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E9C60-14BF-4F47-9CE8-11CFF1157E3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99770-3FCC-426C-B4C0-5AC0BEB66F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1417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99770-3FCC-426C-B4C0-5AC0BEB66FA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368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F53B-7DE1-46B4-876F-260F1EF5FD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0F82D-19E2-42A4-A1BF-DB60236CE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03468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ПРИРОДА БОЛЬШОГО ГОРОДА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презентация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Выполнила </a:t>
            </a:r>
            <a:r>
              <a:rPr lang="ru-RU" sz="3200" b="1" dirty="0"/>
              <a:t>Антонова Юлия Алексеевна</a:t>
            </a:r>
            <a:r>
              <a:rPr lang="ru-RU" sz="3200" dirty="0"/>
              <a:t>, ученица 3 класса «Е» </a:t>
            </a:r>
            <a:r>
              <a:rPr lang="ru-RU" sz="3200"/>
              <a:t>ГБОУ </a:t>
            </a:r>
            <a:r>
              <a:rPr lang="ru-RU" sz="3200" smtClean="0"/>
              <a:t>Гимназия </a:t>
            </a:r>
            <a:r>
              <a:rPr lang="ru-RU" sz="3200" dirty="0"/>
              <a:t>№491 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Руководитель </a:t>
            </a:r>
            <a:r>
              <a:rPr lang="ru-RU" sz="3200" b="1" dirty="0" err="1"/>
              <a:t>Генералова</a:t>
            </a:r>
            <a:r>
              <a:rPr lang="ru-RU" sz="3200" b="1" dirty="0"/>
              <a:t> О.В.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Москва 2017</a:t>
            </a:r>
          </a:p>
        </p:txBody>
      </p:sp>
    </p:spTree>
    <p:extLst>
      <p:ext uri="{BB962C8B-B14F-4D97-AF65-F5344CB8AC3E}">
        <p14:creationId xmlns="" xmlns:p14="http://schemas.microsoft.com/office/powerpoint/2010/main" val="167939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ы для презентаций природа в город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152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836712"/>
            <a:ext cx="66247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презентации использованы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фотографии и рисунки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выполненные ученицей ГБОУ Гимназия №491 Антоновой Юлией.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Стихотворение «Мой мир»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автор Антонова Юлия.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фоны для презентаций природа в город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152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0" y="404664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Для иных природа — это дрова, уголь, руда, или дача, или просто пейзаж. Для меня природа — это среда, из которой, как цветы, выросли все наши человеческие таланты. </a:t>
            </a:r>
            <a:br>
              <a:rPr lang="ru-RU" sz="2800" b="1" dirty="0"/>
            </a:br>
            <a:r>
              <a:rPr lang="ru-RU" sz="2800" dirty="0"/>
              <a:t>                                                            Пришвин М. 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3140968"/>
            <a:ext cx="55446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 безнравственном обществе все изобретения, увеличивающие власть человека над природою, – не только не блага, но несомненное и очевидное зло. </a:t>
            </a:r>
          </a:p>
          <a:p>
            <a:r>
              <a:rPr lang="ru-RU" sz="2800" dirty="0"/>
              <a:t>                                          Толстой Л.Н.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09" y="1628800"/>
            <a:ext cx="7417782" cy="4936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 фотографии и рисунки проекта сделала я, Антонова Юля. Мне 9 лет.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ы для презентаций гряз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Вот, что мы можем увидеть через 50 лет… Загрязнённый воздух, кучи мусора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</a:t>
            </a:r>
          </a:p>
        </p:txBody>
      </p:sp>
      <p:pic>
        <p:nvPicPr>
          <p:cNvPr id="1026" name="Picture 2" descr="C:\Users\GENERA~1\AppData\Local\Temp\Rar$DIa0.349\20170327_1306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412776"/>
            <a:ext cx="6973024" cy="522920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ы для презентаций гряз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260648"/>
            <a:ext cx="4032448" cy="5904656"/>
          </a:xfrm>
        </p:spPr>
        <p:txBody>
          <a:bodyPr>
            <a:norm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поместить растение в неблагоприятную среду, оно погибнет. </a:t>
            </a:r>
            <a:b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 же и с человеком…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4410236" cy="6480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589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Картинки по запросу фоны для презентаций по эколог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 глазами ребёнка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3976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80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Эту картину я вижу по дороге в школу…</a:t>
            </a:r>
            <a:r>
              <a:rPr lang="ru-RU" dirty="0"/>
              <a:t>	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 это моя мечта!</a:t>
            </a:r>
          </a:p>
        </p:txBody>
      </p:sp>
      <p:pic>
        <p:nvPicPr>
          <p:cNvPr id="2050" name="Picture 2" descr="C:\Users\GENERA~1\AppData\Local\Temp\Rar$DIa0.010\20170327_13063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060848"/>
            <a:ext cx="4390876" cy="403244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GENERA~1\AppData\Local\Temp\Rar$DIa0.753\20170313_0758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115" y="2094632"/>
            <a:ext cx="3951288" cy="395128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Картинки по запросу фоны для презентаций по эколог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добрым утром, милый город!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764704"/>
            <a:ext cx="4040188" cy="92779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200" dirty="0"/>
              <a:t>Люблю фотографировать красоту города!</a:t>
            </a:r>
          </a:p>
          <a:p>
            <a:pPr algn="ctr"/>
            <a:r>
              <a:rPr lang="ru-RU" sz="3200" dirty="0"/>
              <a:t>Радуга над районом </a:t>
            </a:r>
            <a:r>
              <a:rPr lang="ru-RU" sz="3200" dirty="0" err="1"/>
              <a:t>Братеево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764704"/>
            <a:ext cx="4041775" cy="792088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/>
              <a:t>Не хватает только подсолнухов…ПУСТЬ В РОДНОМ ГОРОДЕ БУДЕТ БОЛЬШЕ СОЛНЫШКА!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3074" name="Picture 2" descr="C:\Users\GENERA~1\AppData\Local\Temp\Rar$DIa1.010\Nuk4Ny7MOf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700808"/>
            <a:ext cx="3672408" cy="4896544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GENERA~1\AppData\Local\Temp\Rar$DIa0.782\20170327_1306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51514" y="1700808"/>
            <a:ext cx="3810828" cy="4896544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Картинки по запросу фоны для презентаций приро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78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парке «Царицыно»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Реальность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124744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Фантазия</a:t>
            </a:r>
          </a:p>
        </p:txBody>
      </p:sp>
      <p:pic>
        <p:nvPicPr>
          <p:cNvPr id="4098" name="Picture 2" descr="C:\Users\GENERA~1\AppData\Local\Temp\Rar$DIa0.880\20170327_1307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844824"/>
            <a:ext cx="3672408" cy="4816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4099" name="Picture 3" descr="C:\Users\GENERA~1\AppData\Local\Temp\Rar$DIa0.699\DSC098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764505"/>
            <a:ext cx="3705166" cy="5093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Users\Generalova\Desktop\kids_20150401_16716132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975" y="125264"/>
            <a:ext cx="8672177" cy="6514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4" name="AutoShape 2" descr="Картинки по запросу фоны для презентаций природа в го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Картинки по запросу фоны для презентаций природа в го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36479" y="260648"/>
            <a:ext cx="2880320" cy="648072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МОЙ МИР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36096" y="1044104"/>
            <a:ext cx="3456384" cy="3176984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Я хочу смотреть на мир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красках ярких-ярких,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Чтоб никаких озонных дыр,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Чтоб меньше пятен марких.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Чтоб не кричала бы Земля,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 помощи взывая,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И чтоб творили мы, друзья,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Планете помогая!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>
                <a:solidFill>
                  <a:schemeClr val="tx2">
                    <a:lumMod val="50000"/>
                  </a:schemeClr>
                </a:solidFill>
              </a:rPr>
              <a:t>              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Юля Антонова, 9 лет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230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ПРИРОДА БОЛЬШОГО ГОРОДА презентация  Выполнила Антонова Юлия Алексеевна, ученица 3 класса «Е» ГБОУ Гимназия №491   Руководитель Генералова О.В.   Москва 2017</vt:lpstr>
      <vt:lpstr>Слайд 2</vt:lpstr>
      <vt:lpstr>Все фотографии и рисунки проекта сделала я, Антонова Юля. Мне 9 лет. </vt:lpstr>
      <vt:lpstr>Вот, что мы можем увидеть через 50 лет… Загрязнённый воздух, кучи мусора…</vt:lpstr>
      <vt:lpstr>Если поместить растение в неблагоприятную среду, оно погибнет.  Так же и с человеком…</vt:lpstr>
      <vt:lpstr>Город глазами ребёнка</vt:lpstr>
      <vt:lpstr>С добрым утром, милый город!</vt:lpstr>
      <vt:lpstr>В парке «Царицыно»</vt:lpstr>
      <vt:lpstr>МОЙ МИР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Вот, что мы можем увидеть через 5о лет… Загрязнённый воздух, кучи мусора…</dc:title>
  <dc:creator>Generalova</dc:creator>
  <cp:lastModifiedBy>Generalova</cp:lastModifiedBy>
  <cp:revision>18</cp:revision>
  <dcterms:created xsi:type="dcterms:W3CDTF">2017-03-27T11:30:44Z</dcterms:created>
  <dcterms:modified xsi:type="dcterms:W3CDTF">2017-05-22T10:51:48Z</dcterms:modified>
</cp:coreProperties>
</file>