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6" r:id="rId4"/>
    <p:sldId id="259" r:id="rId5"/>
    <p:sldId id="262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2" d="100"/>
          <a:sy n="122" d="100"/>
        </p:scale>
        <p:origin x="-129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03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626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05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94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44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903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7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67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89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03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B5AD8-7371-41A7-B0FA-FD2D08FF01C3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4FA77-28DA-416B-A416-414716298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6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1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9472" y="1293235"/>
            <a:ext cx="4572000" cy="3347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575" i="1" dirty="0">
                <a:solidFill>
                  <a:srgbClr val="C00000"/>
                </a:solidFill>
              </a:rPr>
              <a:t>Творческий проект «Агния Барто» – детям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88016" y="4722433"/>
            <a:ext cx="594217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solidFill>
                  <a:schemeClr val="bg2">
                    <a:lumMod val="10000"/>
                  </a:schemeClr>
                </a:solidFill>
              </a:rPr>
              <a:t>Подготовили  воспитатели </a:t>
            </a:r>
          </a:p>
          <a:p>
            <a:r>
              <a:rPr lang="ru-RU" sz="1350" dirty="0">
                <a:solidFill>
                  <a:schemeClr val="bg2">
                    <a:lumMod val="10000"/>
                  </a:schemeClr>
                </a:solidFill>
              </a:rPr>
              <a:t>МАДОУ №7 «Сказка» </a:t>
            </a:r>
          </a:p>
          <a:p>
            <a:r>
              <a:rPr lang="ru-RU" sz="1350" dirty="0">
                <a:solidFill>
                  <a:schemeClr val="bg2">
                    <a:lumMod val="10000"/>
                  </a:schemeClr>
                </a:solidFill>
              </a:rPr>
              <a:t>Ручина Т.А., Сапрыкина С.И.</a:t>
            </a:r>
          </a:p>
          <a:p>
            <a:r>
              <a:rPr lang="ru-RU" sz="1350" dirty="0">
                <a:solidFill>
                  <a:schemeClr val="bg2">
                    <a:lumMod val="10000"/>
                  </a:schemeClr>
                </a:solidFill>
              </a:rPr>
              <a:t>г. Москва г. Троицк</a:t>
            </a:r>
          </a:p>
          <a:p>
            <a:r>
              <a:rPr lang="ru-RU" sz="1350" dirty="0">
                <a:solidFill>
                  <a:schemeClr val="bg2">
                    <a:lumMod val="10000"/>
                  </a:schemeClr>
                </a:solidFill>
              </a:rPr>
              <a:t>2016 г.</a:t>
            </a:r>
          </a:p>
          <a:p>
            <a:endParaRPr lang="ru-RU" sz="1350" dirty="0"/>
          </a:p>
          <a:p>
            <a:endParaRPr lang="ru-RU" sz="135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7917" y="1796527"/>
            <a:ext cx="5283557" cy="2492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9259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400" y="591961"/>
            <a:ext cx="3624372" cy="2150534"/>
          </a:xfrm>
          <a:prstGeom prst="rect">
            <a:avLst/>
          </a:prstGeom>
          <a:ln w="38100" cap="rnd">
            <a:solidFill>
              <a:srgbClr val="FFFF00"/>
            </a:solidFill>
            <a:prstDash val="solid"/>
            <a:rou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4198" y="608895"/>
            <a:ext cx="3413423" cy="213360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0220" y="3503419"/>
            <a:ext cx="3397401" cy="228250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900" y="3582107"/>
            <a:ext cx="3801533" cy="212513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9924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4132" y="1272505"/>
            <a:ext cx="782713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i="1" u="sng" dirty="0">
                <a:solidFill>
                  <a:srgbClr val="C00000"/>
                </a:solidFill>
              </a:rPr>
              <a:t>Тип проекта: </a:t>
            </a:r>
            <a:r>
              <a:rPr lang="ru-RU" sz="1350" i="1" dirty="0">
                <a:solidFill>
                  <a:srgbClr val="002060"/>
                </a:solidFill>
              </a:rPr>
              <a:t>интегрированный, творческий.</a:t>
            </a:r>
          </a:p>
          <a:p>
            <a:r>
              <a:rPr lang="ru-RU" sz="1350" i="1" dirty="0">
                <a:solidFill>
                  <a:srgbClr val="002060"/>
                </a:solidFill>
              </a:rPr>
              <a:t>Проблема проекта: современные дети знают детские стихи, но не знают их авторов. 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Продолжительность: </a:t>
            </a:r>
            <a:r>
              <a:rPr lang="ru-RU" sz="1350" i="1" dirty="0">
                <a:solidFill>
                  <a:srgbClr val="002060"/>
                </a:solidFill>
              </a:rPr>
              <a:t>долгосрочный: с 01.03.16 по 23.05.16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Форма представления: </a:t>
            </a:r>
            <a:r>
              <a:rPr lang="ru-RU" sz="1350" i="1" dirty="0">
                <a:solidFill>
                  <a:srgbClr val="002060"/>
                </a:solidFill>
              </a:rPr>
              <a:t>презентация, книжки – малышки, литературная викторина, музыкальное развлечение.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Участники проекта: </a:t>
            </a:r>
            <a:r>
              <a:rPr lang="ru-RU" sz="1350" i="1" dirty="0">
                <a:solidFill>
                  <a:srgbClr val="002060"/>
                </a:solidFill>
              </a:rPr>
              <a:t>дети, родители, воспитатели, музыкальный руководитель</a:t>
            </a:r>
            <a:endParaRPr lang="ru-RU" sz="1350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4132" y="2588248"/>
            <a:ext cx="859986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i="1" u="sng" dirty="0">
                <a:solidFill>
                  <a:srgbClr val="C00000"/>
                </a:solidFill>
              </a:rPr>
              <a:t>Цель проекта: </a:t>
            </a:r>
            <a:r>
              <a:rPr lang="ru-RU" sz="1350" i="1" dirty="0">
                <a:solidFill>
                  <a:srgbClr val="002060"/>
                </a:solidFill>
              </a:rPr>
              <a:t>знакомство детей с детской писательницей Агнией Барто и её творчеством. Развитие предпосылок восприятия художественных образов в процессе музыкальной деятельности на основе произведений Агнии Барто.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Задачи: 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Познакомить детей с творчеством детской поэтессы Агнии Барто.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Учить детей воспроизводить небольшие стихотворные произведения Агнии Барто наизусть.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Формирование коммуникативных компетенций в процессе музыкальной и изобразительной деятельности по произведениям Агнии Барто.</a:t>
            </a:r>
          </a:p>
          <a:p>
            <a:endParaRPr lang="ru-RU" sz="1350" i="1" dirty="0">
              <a:solidFill>
                <a:srgbClr val="002060"/>
              </a:solidFill>
            </a:endParaRPr>
          </a:p>
          <a:p>
            <a:endParaRPr lang="ru-RU" sz="135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8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1101" y="973633"/>
            <a:ext cx="8590209" cy="44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i="1" u="sng" dirty="0">
                <a:solidFill>
                  <a:srgbClr val="C00000"/>
                </a:solidFill>
              </a:rPr>
              <a:t>Планируемый результат: </a:t>
            </a:r>
            <a:r>
              <a:rPr lang="ru-RU" sz="1350" i="1" dirty="0">
                <a:solidFill>
                  <a:srgbClr val="002060"/>
                </a:solidFill>
              </a:rPr>
              <a:t>дети знают поэтессу Агнию Барто и её творчество, рассказывают стихи Агнии Барто, эмоционально исполняют музыкальные произведения, основанные на творчестве Агнии Барто.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План деятельности: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Разучивание с детьми стихотворений Агнии Барто «Зайка», «Бычок», «Козлёнок», «Лошадка», «Грузовик», повторение разученных ранее стихотворений.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 Разучивание с родителями стихотворений Агнии Барто.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Подготовка и проведение НОД по изобразительной деятельности – коллективная аппликация «Мир Агнии Барто».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Подготовка и проведение музыкального </a:t>
            </a:r>
            <a:r>
              <a:rPr lang="ru-RU" sz="135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развлечения</a:t>
            </a:r>
            <a:r>
              <a:rPr lang="ru-RU" sz="1350" i="1" dirty="0">
                <a:solidFill>
                  <a:srgbClr val="002060"/>
                </a:solidFill>
              </a:rPr>
              <a:t> «Игрушки» Агнии Барто»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Подготовительный этап:</a:t>
            </a:r>
          </a:p>
          <a:p>
            <a:r>
              <a:rPr lang="ru-RU" sz="1350" i="1" dirty="0">
                <a:solidFill>
                  <a:srgbClr val="002060"/>
                </a:solidFill>
              </a:rPr>
              <a:t>Выставка книг А. Барто, Чтение стихотворений Агнии Барто, рассматривание иллюстраций к стихотворениям Агнии Барто, знакомство детей с автором детских стихотворений – Агнией Барто через ИКТ; подбор музыкального материала, иллюстраций.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Практическая часть: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 НОД по изобразительной деятельности – коллективная аппликация «Мир Агнии Барто». 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 Музыкальное развлечение «Игрушки Агнии Барто».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Литературная викторина по произведениям Агнии Барто.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Заключительный этап: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Создание фотоотчёта о проведении музыкального развлечения «Игрушки» Агнии Барто» и литературной викторины. </a:t>
            </a:r>
          </a:p>
          <a:p>
            <a:pPr marL="257175" indent="-257175">
              <a:buFont typeface="+mj-lt"/>
              <a:buAutoNum type="arabicPeriod"/>
            </a:pPr>
            <a:r>
              <a:rPr lang="ru-RU" sz="1350" i="1" dirty="0">
                <a:solidFill>
                  <a:srgbClr val="002060"/>
                </a:solidFill>
              </a:rPr>
              <a:t>Выставка коллективной работы «Мир Агнии Барто» для родителей и сотрудников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1186789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95648" y="1225820"/>
            <a:ext cx="8165206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i="1" u="sng" dirty="0">
                <a:solidFill>
                  <a:srgbClr val="C00000"/>
                </a:solidFill>
              </a:rPr>
              <a:t>Результат проекта: </a:t>
            </a:r>
            <a:r>
              <a:rPr lang="ru-RU" sz="1350" i="1" dirty="0">
                <a:solidFill>
                  <a:srgbClr val="002060"/>
                </a:solidFill>
              </a:rPr>
              <a:t>Освоение литературного и музыкального материала детьми младшего возраста в ходе изобразительной и музыкальной деятельности на основе произведений Агнии Барто.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Итоги проекта: </a:t>
            </a:r>
            <a:r>
              <a:rPr lang="ru-RU" sz="1350" i="1" dirty="0">
                <a:solidFill>
                  <a:srgbClr val="002060"/>
                </a:solidFill>
              </a:rPr>
              <a:t>Проект вызвал эмоциональный всплеск у детей, в нём с удовольствием приняли участие дети младшей группы, их родители.</a:t>
            </a:r>
          </a:p>
          <a:p>
            <a:r>
              <a:rPr lang="ru-RU" sz="1350" i="1" u="sng" dirty="0">
                <a:solidFill>
                  <a:srgbClr val="C00000"/>
                </a:solidFill>
              </a:rPr>
              <a:t>Перспектива – </a:t>
            </a:r>
            <a:r>
              <a:rPr lang="ru-RU" sz="1350" i="1" dirty="0">
                <a:solidFill>
                  <a:srgbClr val="002060"/>
                </a:solidFill>
              </a:rPr>
              <a:t>продолжать знакомить детей младшей группы с детскими писателями. Создать в группе картотеку портретов детских писателей.</a:t>
            </a:r>
          </a:p>
          <a:p>
            <a:endParaRPr lang="ru-RU" sz="135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3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383" b="-796"/>
          <a:stretch/>
        </p:blipFill>
        <p:spPr>
          <a:xfrm>
            <a:off x="4689619" y="3164064"/>
            <a:ext cx="4106862" cy="2700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101" y="1154089"/>
            <a:ext cx="4131000" cy="275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 flipH="1">
            <a:off x="4938812" y="1246212"/>
            <a:ext cx="336243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художественной литературой</a:t>
            </a:r>
          </a:p>
        </p:txBody>
      </p:sp>
    </p:spTree>
    <p:extLst>
      <p:ext uri="{BB962C8B-B14F-4D97-AF65-F5344CB8AC3E}">
        <p14:creationId xmlns:p14="http://schemas.microsoft.com/office/powerpoint/2010/main" val="351252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44" y="459266"/>
            <a:ext cx="3563938" cy="2374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869" y="3575735"/>
            <a:ext cx="3441700" cy="22955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569" y="459266"/>
            <a:ext cx="3591000" cy="239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804" y="3575735"/>
            <a:ext cx="3510000" cy="23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769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33868"/>
            <a:ext cx="9143999" cy="689186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67" y="836966"/>
            <a:ext cx="3563938" cy="23764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8058" y="836966"/>
            <a:ext cx="3394075" cy="24844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2756" y="3693641"/>
            <a:ext cx="3132000" cy="2222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184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35" y="981708"/>
            <a:ext cx="3537000" cy="23492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15" y="3537260"/>
            <a:ext cx="3564000" cy="2367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586" y="981710"/>
            <a:ext cx="3591000" cy="23850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0959" y="3657146"/>
            <a:ext cx="3846260" cy="226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358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133" y="660930"/>
            <a:ext cx="3565525" cy="2465387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Объект 17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447" y="660930"/>
            <a:ext cx="3940175" cy="2525712"/>
          </a:xfrm>
          <a:ln w="38100">
            <a:solidFill>
              <a:srgbClr val="FFFF00"/>
            </a:solidFill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44" y="3546572"/>
            <a:ext cx="3564000" cy="236714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6087" y="3510712"/>
            <a:ext cx="3970867" cy="2403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614366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</TotalTime>
  <Words>415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walerakn</cp:lastModifiedBy>
  <cp:revision>25</cp:revision>
  <dcterms:created xsi:type="dcterms:W3CDTF">2016-05-25T10:24:26Z</dcterms:created>
  <dcterms:modified xsi:type="dcterms:W3CDTF">2017-05-15T13:45:45Z</dcterms:modified>
</cp:coreProperties>
</file>