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91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 userDrawn="1"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055FF6D4-D4D7-426A-98F7-170A3668379E}" type="datetime1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C45A9071-CFF5-4E3B-B0AB-39782972E256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3D8BD1F-DE98-4C29-8281-9EC9927620DF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467CD6D-7520-4B34-A5A3-E8385FA3AFC6}" type="datetime1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 userDrawn="1"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 userDrawn="1"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42295D47-465E-4A05-802B-049480555B6D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 userDrawn="1"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 userDrawn="1"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64791DB0-D703-40B5-AE3D-532AFE0356D1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 userDrawn="1"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 userDrawn="1"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 userDrawn="1"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 userDrawn="1"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F48C029-2200-4EB8-BDE8-5EE0E23571A6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 userDrawn="1"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 userDrawn="1"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07E45A1C-C0DD-4ED6-B23E-A9D2DD110058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 userDrawn="1"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44C1B50-C580-4CB7-BA07-14C66C34B76D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D4F1D29-8BEE-49F3-AF49-7A09F617BF67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 userDrawn="1"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EB273CF-8910-423E-9890-FC81E25E5084}" type="datetime1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4EC5816F-D43D-40D1-9B38-E1A2C18F0972}" type="datetime1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33736" y="757962"/>
            <a:ext cx="3947415" cy="2716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птицы</a:t>
            </a:r>
          </a:p>
          <a:p>
            <a:pPr algn="ctr"/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ли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пернатые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47240" y="4767197"/>
            <a:ext cx="340349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Ученик 3 «з» класса</a:t>
            </a:r>
          </a:p>
          <a:p>
            <a:r>
              <a:rPr lang="ru-RU" sz="2800" dirty="0" smtClean="0"/>
              <a:t>ГБОУ Школы №626</a:t>
            </a:r>
          </a:p>
          <a:p>
            <a:r>
              <a:rPr lang="ru-RU" sz="2800" dirty="0" err="1" smtClean="0"/>
              <a:t>г.Москва</a:t>
            </a:r>
            <a:endParaRPr lang="ru-RU" sz="2800" dirty="0" smtClean="0"/>
          </a:p>
          <a:p>
            <a:r>
              <a:rPr lang="ru-RU" sz="2800" dirty="0" smtClean="0"/>
              <a:t>Волков Георгий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35906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24" y="1397725"/>
            <a:ext cx="6989293" cy="4815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67142" y="474395"/>
            <a:ext cx="4960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Тетеревятник 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36659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79" y="1214846"/>
            <a:ext cx="7934441" cy="5286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73934" y="41255"/>
            <a:ext cx="2620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кондор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3376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2" y="772009"/>
            <a:ext cx="3990703" cy="58317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11635" y="1058091"/>
            <a:ext cx="29608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сапсан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9714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94" y="966651"/>
            <a:ext cx="7611292" cy="5708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703091" y="2066"/>
            <a:ext cx="1774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лунь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11569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66" y="1090749"/>
            <a:ext cx="7184571" cy="5388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379116" y="156423"/>
            <a:ext cx="2348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канюк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83011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32" y="1247342"/>
            <a:ext cx="6999296" cy="56106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813526" y="0"/>
            <a:ext cx="1479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сыч</a:t>
            </a:r>
            <a:endParaRPr lang="ru-RU" sz="5400" b="1" cap="none" spc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6432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4" y="1476103"/>
            <a:ext cx="6993426" cy="5265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63178" y="433141"/>
            <a:ext cx="35805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секретарь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75692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grify_4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8710">
            <a:off x="1492024" y="2100693"/>
            <a:ext cx="5947816" cy="4234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78015" y="967936"/>
            <a:ext cx="1931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Гриф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5340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12" y="1327309"/>
            <a:ext cx="7649318" cy="5258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23923" y="403979"/>
            <a:ext cx="42032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сова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3460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24" y="1837592"/>
            <a:ext cx="7250931" cy="4830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351949" y="646166"/>
            <a:ext cx="2440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ястреб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3460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mini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57" y="1722325"/>
            <a:ext cx="6477000" cy="4823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499237" y="754165"/>
            <a:ext cx="1868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Орёл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3460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430" y="2051477"/>
            <a:ext cx="6002330" cy="4501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304724" y="698920"/>
            <a:ext cx="2735591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беркут</a:t>
            </a:r>
            <a:endParaRPr lang="ru-RU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128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68" y="1603130"/>
            <a:ext cx="7192109" cy="4794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464670" y="609462"/>
            <a:ext cx="2425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филин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9582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26" y="1811215"/>
            <a:ext cx="6572598" cy="4852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1089" y="795635"/>
            <a:ext cx="4084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могильщик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19602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14" y="1515293"/>
            <a:ext cx="7157367" cy="47685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17212" y="237198"/>
            <a:ext cx="2672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зимняк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67032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Порядок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Порядок.thmx</Template>
  <TotalTime>91</TotalTime>
  <Words>31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Cambria</vt:lpstr>
      <vt:lpstr>Rockwell</vt:lpstr>
      <vt:lpstr>Wingdings</vt:lpstr>
      <vt:lpstr>Порядок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 класс</dc:creator>
  <cp:lastModifiedBy>Matvey</cp:lastModifiedBy>
  <cp:revision>8</cp:revision>
  <dcterms:created xsi:type="dcterms:W3CDTF">2016-12-14T11:13:04Z</dcterms:created>
  <dcterms:modified xsi:type="dcterms:W3CDTF">2016-12-18T16:29:53Z</dcterms:modified>
</cp:coreProperties>
</file>