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2" r:id="rId5"/>
    <p:sldId id="266" r:id="rId6"/>
    <p:sldId id="268" r:id="rId7"/>
    <p:sldId id="269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4546D-9653-45EF-9496-B20FE584F277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C0585-F11C-428E-9136-3F5F53AB0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0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4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4.jpeg"/><Relationship Id="rId7" Type="http://schemas.openxmlformats.org/officeDocument/2006/relationships/image" Target="../media/image21.jpeg"/><Relationship Id="rId12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16.jpeg"/><Relationship Id="rId5" Type="http://schemas.openxmlformats.org/officeDocument/2006/relationships/image" Target="../media/image19.png"/><Relationship Id="rId10" Type="http://schemas.openxmlformats.org/officeDocument/2006/relationships/image" Target="../media/image15.jpe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angel_of_nature_the_spirit_of_winte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428604"/>
            <a:ext cx="7929586" cy="594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035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82" y="2214554"/>
            <a:ext cx="4154684" cy="3643338"/>
          </a:xfrm>
          <a:prstGeom prst="rect">
            <a:avLst/>
          </a:prstGeom>
        </p:spPr>
      </p:pic>
      <p:pic>
        <p:nvPicPr>
          <p:cNvPr id="4" name="Рисунок 3" descr="tree-without-leaves_25148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00628" y="857232"/>
            <a:ext cx="3862398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035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82" y="2214554"/>
            <a:ext cx="4154684" cy="3643338"/>
          </a:xfrm>
          <a:prstGeom prst="rect">
            <a:avLst/>
          </a:prstGeom>
        </p:spPr>
      </p:pic>
      <p:pic>
        <p:nvPicPr>
          <p:cNvPr id="4" name="Рисунок 3" descr="tree-without-leaves_25148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00628" y="857232"/>
            <a:ext cx="3862398" cy="3214710"/>
          </a:xfrm>
          <a:prstGeom prst="rect">
            <a:avLst/>
          </a:prstGeom>
        </p:spPr>
      </p:pic>
      <p:pic>
        <p:nvPicPr>
          <p:cNvPr id="5" name="Рисунок 4" descr="free-sun-clipart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00364" y="285728"/>
            <a:ext cx="1428760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ree-sun-clipar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00364" y="285728"/>
            <a:ext cx="1428760" cy="1428760"/>
          </a:xfrm>
          <a:prstGeom prst="rect">
            <a:avLst/>
          </a:prstGeom>
        </p:spPr>
      </p:pic>
      <p:pic>
        <p:nvPicPr>
          <p:cNvPr id="6" name="Рисунок 5" descr="Green-grass-clipart-free-pictures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5500702"/>
            <a:ext cx="6500826" cy="785818"/>
          </a:xfrm>
          <a:prstGeom prst="rect">
            <a:avLst/>
          </a:prstGeom>
        </p:spPr>
      </p:pic>
      <p:pic>
        <p:nvPicPr>
          <p:cNvPr id="2" name="Рисунок 1" descr="35035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882" y="2214554"/>
            <a:ext cx="4154684" cy="3643338"/>
          </a:xfrm>
          <a:prstGeom prst="rect">
            <a:avLst/>
          </a:prstGeom>
        </p:spPr>
      </p:pic>
      <p:pic>
        <p:nvPicPr>
          <p:cNvPr id="7" name="Рисунок 6" descr="Green-grass-clipart-free-pictures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857752" y="3786190"/>
            <a:ext cx="4286248" cy="785818"/>
          </a:xfrm>
          <a:prstGeom prst="rect">
            <a:avLst/>
          </a:prstGeom>
        </p:spPr>
      </p:pic>
      <p:pic>
        <p:nvPicPr>
          <p:cNvPr id="4" name="Рисунок 3" descr="tree-without-leaves_25148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000628" y="857232"/>
            <a:ext cx="3862398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11767934-stock-photo-the-tree-spring-drawin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571480"/>
            <a:ext cx="4071942" cy="4071942"/>
          </a:xfrm>
          <a:prstGeom prst="rect">
            <a:avLst/>
          </a:prstGeom>
        </p:spPr>
      </p:pic>
      <p:pic>
        <p:nvPicPr>
          <p:cNvPr id="4" name="Рисунок 3" descr="free-sun-clipar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00364" y="285728"/>
            <a:ext cx="1428760" cy="1428760"/>
          </a:xfrm>
          <a:prstGeom prst="rect">
            <a:avLst/>
          </a:prstGeom>
        </p:spPr>
      </p:pic>
      <p:pic>
        <p:nvPicPr>
          <p:cNvPr id="5" name="Рисунок 4" descr="Green-grass-clipart-free-picture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5286388"/>
            <a:ext cx="6500826" cy="785818"/>
          </a:xfrm>
          <a:prstGeom prst="rect">
            <a:avLst/>
          </a:prstGeom>
        </p:spPr>
      </p:pic>
      <p:pic>
        <p:nvPicPr>
          <p:cNvPr id="2" name="Рисунок 1" descr="5khXL2wBaYWPjuD2WP1GBw6c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14348" y="2000240"/>
            <a:ext cx="3067660" cy="3571876"/>
          </a:xfrm>
          <a:prstGeom prst="rect">
            <a:avLst/>
          </a:prstGeom>
        </p:spPr>
      </p:pic>
      <p:pic>
        <p:nvPicPr>
          <p:cNvPr id="6" name="Рисунок 5" descr="Green-grass-clipart-free-pictures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143372" y="4000504"/>
            <a:ext cx="5000628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11767934-stock-photo-the-tree-spring-drawin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571480"/>
            <a:ext cx="4071942" cy="4071942"/>
          </a:xfrm>
          <a:prstGeom prst="rect">
            <a:avLst/>
          </a:prstGeom>
        </p:spPr>
      </p:pic>
      <p:pic>
        <p:nvPicPr>
          <p:cNvPr id="4" name="Рисунок 3" descr="free-sun-clipar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00364" y="285728"/>
            <a:ext cx="1428760" cy="1428760"/>
          </a:xfrm>
          <a:prstGeom prst="rect">
            <a:avLst/>
          </a:prstGeom>
        </p:spPr>
      </p:pic>
      <p:pic>
        <p:nvPicPr>
          <p:cNvPr id="5" name="Рисунок 4" descr="Green-grass-clipart-free-picture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5357826"/>
            <a:ext cx="6500826" cy="785818"/>
          </a:xfrm>
          <a:prstGeom prst="rect">
            <a:avLst/>
          </a:prstGeom>
        </p:spPr>
      </p:pic>
      <p:pic>
        <p:nvPicPr>
          <p:cNvPr id="6" name="Рисунок 5" descr="Green-grass-clipart-free-pictures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572000" y="4214818"/>
            <a:ext cx="4572000" cy="785818"/>
          </a:xfrm>
          <a:prstGeom prst="rect">
            <a:avLst/>
          </a:prstGeom>
        </p:spPr>
      </p:pic>
      <p:pic>
        <p:nvPicPr>
          <p:cNvPr id="2" name="Рисунок 1" descr="5khXL2wBaYWPjuD2WP1GBw6c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14348" y="2000240"/>
            <a:ext cx="3067660" cy="3571876"/>
          </a:xfrm>
          <a:prstGeom prst="rect">
            <a:avLst/>
          </a:prstGeom>
        </p:spPr>
      </p:pic>
      <p:pic>
        <p:nvPicPr>
          <p:cNvPr id="10" name="Рисунок 9" descr="phpFzrXMx_Pticy-nashi-druzya_2_9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1928794" y="214290"/>
            <a:ext cx="840505" cy="728655"/>
          </a:xfrm>
          <a:prstGeom prst="rect">
            <a:avLst/>
          </a:prstGeom>
        </p:spPr>
      </p:pic>
      <p:pic>
        <p:nvPicPr>
          <p:cNvPr id="12" name="Рисунок 11" descr="phpFzrXMx_Pticy-nashi-druzya_2_9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928662" y="1142984"/>
            <a:ext cx="840505" cy="728655"/>
          </a:xfrm>
          <a:prstGeom prst="rect">
            <a:avLst/>
          </a:prstGeom>
        </p:spPr>
      </p:pic>
      <p:pic>
        <p:nvPicPr>
          <p:cNvPr id="13" name="Рисунок 12" descr="phpFzrXMx_Pticy-nashi-druzya_2_9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428596" y="285728"/>
            <a:ext cx="840505" cy="728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11767934-stock-photo-the-tree-spring-drawin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571480"/>
            <a:ext cx="4071942" cy="4071942"/>
          </a:xfrm>
          <a:prstGeom prst="rect">
            <a:avLst/>
          </a:prstGeom>
        </p:spPr>
      </p:pic>
      <p:pic>
        <p:nvPicPr>
          <p:cNvPr id="4" name="Рисунок 3" descr="free-sun-clipar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00364" y="285728"/>
            <a:ext cx="1428760" cy="1428760"/>
          </a:xfrm>
          <a:prstGeom prst="rect">
            <a:avLst/>
          </a:prstGeom>
        </p:spPr>
      </p:pic>
      <p:pic>
        <p:nvPicPr>
          <p:cNvPr id="11" name="Рисунок 10" descr="Grass-clip-art-free-free-clipart-images-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5000636"/>
            <a:ext cx="4857720" cy="1186806"/>
          </a:xfrm>
          <a:prstGeom prst="rect">
            <a:avLst/>
          </a:prstGeom>
        </p:spPr>
      </p:pic>
      <p:pic>
        <p:nvPicPr>
          <p:cNvPr id="13" name="Рисунок 12" descr="Grass-clip-art-free-free-clipart-images-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14910" y="3643314"/>
            <a:ext cx="3929090" cy="1196061"/>
          </a:xfrm>
          <a:prstGeom prst="rect">
            <a:avLst/>
          </a:prstGeom>
        </p:spPr>
      </p:pic>
      <p:pic>
        <p:nvPicPr>
          <p:cNvPr id="14" name="Рисунок 13" descr="Grass-clip-art-free-free-clipart-images-3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500562" y="5072074"/>
            <a:ext cx="4643438" cy="1115368"/>
          </a:xfrm>
          <a:prstGeom prst="rect">
            <a:avLst/>
          </a:prstGeom>
        </p:spPr>
      </p:pic>
      <p:pic>
        <p:nvPicPr>
          <p:cNvPr id="15" name="Рисунок 14" descr="fc676ecf31ffd9b8460f6f7285c6ba73_tree-of-life-summer-tree-with-tree-of-life-clipart-free_1300-130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71472" y="1785926"/>
            <a:ext cx="3714776" cy="3714776"/>
          </a:xfrm>
          <a:prstGeom prst="rect">
            <a:avLst/>
          </a:prstGeom>
        </p:spPr>
      </p:pic>
      <p:pic>
        <p:nvPicPr>
          <p:cNvPr id="16" name="Рисунок 15" descr="stock-vector-set-of-flying-bird-cartoon-89198086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3929058" y="2143116"/>
            <a:ext cx="507999" cy="571504"/>
          </a:xfrm>
          <a:prstGeom prst="rect">
            <a:avLst/>
          </a:prstGeom>
        </p:spPr>
      </p:pic>
      <p:pic>
        <p:nvPicPr>
          <p:cNvPr id="17" name="Рисунок 16" descr="stock-vector-set-of-flying-bird-cartoon-89198086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 rot="19069042">
            <a:off x="5072066" y="642918"/>
            <a:ext cx="507999" cy="571504"/>
          </a:xfrm>
          <a:prstGeom prst="rect">
            <a:avLst/>
          </a:prstGeom>
        </p:spPr>
      </p:pic>
      <p:pic>
        <p:nvPicPr>
          <p:cNvPr id="18" name="Рисунок 17" descr="stock-vector-set-of-flying-bird-cartoon-89198086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 rot="1735872">
            <a:off x="7929586" y="571480"/>
            <a:ext cx="456409" cy="35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11767934-stock-photo-the-tree-spring-drawin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571480"/>
            <a:ext cx="4071942" cy="4071942"/>
          </a:xfrm>
          <a:prstGeom prst="rect">
            <a:avLst/>
          </a:prstGeom>
        </p:spPr>
      </p:pic>
      <p:pic>
        <p:nvPicPr>
          <p:cNvPr id="4" name="Рисунок 3" descr="free-sun-clipar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00364" y="285728"/>
            <a:ext cx="1428760" cy="1428760"/>
          </a:xfrm>
          <a:prstGeom prst="rect">
            <a:avLst/>
          </a:prstGeom>
        </p:spPr>
      </p:pic>
      <p:pic>
        <p:nvPicPr>
          <p:cNvPr id="12" name="Рисунок 11" descr="1706020_trava-kartinka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214346" y="5357826"/>
            <a:ext cx="4786346" cy="781610"/>
          </a:xfrm>
          <a:prstGeom prst="rect">
            <a:avLst/>
          </a:prstGeom>
        </p:spPr>
      </p:pic>
      <p:pic>
        <p:nvPicPr>
          <p:cNvPr id="15" name="Рисунок 14" descr="1706020_trava-kartinka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29124" y="3857628"/>
            <a:ext cx="4714876" cy="781610"/>
          </a:xfrm>
          <a:prstGeom prst="rect">
            <a:avLst/>
          </a:prstGeom>
        </p:spPr>
      </p:pic>
      <p:pic>
        <p:nvPicPr>
          <p:cNvPr id="16" name="Рисунок 15" descr="1706020_trava-kartinka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61946" y="5510226"/>
            <a:ext cx="4786346" cy="781610"/>
          </a:xfrm>
          <a:prstGeom prst="rect">
            <a:avLst/>
          </a:prstGeom>
        </p:spPr>
      </p:pic>
      <p:pic>
        <p:nvPicPr>
          <p:cNvPr id="17" name="Рисунок 16" descr="1706020_trava-kartinka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000496" y="5500702"/>
            <a:ext cx="5143504" cy="781610"/>
          </a:xfrm>
          <a:prstGeom prst="rect">
            <a:avLst/>
          </a:prstGeom>
        </p:spPr>
      </p:pic>
      <p:pic>
        <p:nvPicPr>
          <p:cNvPr id="18" name="Рисунок 17" descr="0015-020-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1669123">
            <a:off x="4796796" y="3236527"/>
            <a:ext cx="462467" cy="301890"/>
          </a:xfrm>
          <a:prstGeom prst="rect">
            <a:avLst/>
          </a:prstGeom>
        </p:spPr>
      </p:pic>
      <p:pic>
        <p:nvPicPr>
          <p:cNvPr id="19" name="Рисунок 18" descr="0015-020-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 rot="19574585">
            <a:off x="7599090" y="5049815"/>
            <a:ext cx="552323" cy="360547"/>
          </a:xfrm>
          <a:prstGeom prst="rect">
            <a:avLst/>
          </a:prstGeom>
        </p:spPr>
      </p:pic>
      <p:pic>
        <p:nvPicPr>
          <p:cNvPr id="20" name="Рисунок 19" descr="0015-020-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 rot="1669123">
            <a:off x="4846703" y="3290130"/>
            <a:ext cx="399285" cy="260646"/>
          </a:xfrm>
          <a:prstGeom prst="rect">
            <a:avLst/>
          </a:prstGeom>
        </p:spPr>
      </p:pic>
      <p:pic>
        <p:nvPicPr>
          <p:cNvPr id="23" name="Рисунок 22" descr="fc676ecf31ffd9b8460f6f7285c6ba73_tree-of-life-summer-tree-with-tree-of-life-clipart-free_1300-1300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785786" y="1714488"/>
            <a:ext cx="3714776" cy="3714776"/>
          </a:xfrm>
          <a:prstGeom prst="rect">
            <a:avLst/>
          </a:prstGeom>
        </p:spPr>
      </p:pic>
      <p:pic>
        <p:nvPicPr>
          <p:cNvPr id="24" name="Рисунок 23" descr="stock-vector-set-of-flying-bird-cartoon-89198086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 rot="19069042">
            <a:off x="626130" y="1096661"/>
            <a:ext cx="507999" cy="571504"/>
          </a:xfrm>
          <a:prstGeom prst="rect">
            <a:avLst/>
          </a:prstGeom>
        </p:spPr>
      </p:pic>
      <p:pic>
        <p:nvPicPr>
          <p:cNvPr id="25" name="Рисунок 24" descr="stock-vector-set-of-flying-bird-cartoon-89198086.jpg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>
          <a:xfrm rot="13068710" flipV="1">
            <a:off x="8015194" y="476726"/>
            <a:ext cx="564366" cy="530396"/>
          </a:xfrm>
          <a:prstGeom prst="rect">
            <a:avLst/>
          </a:prstGeom>
        </p:spPr>
      </p:pic>
      <p:pic>
        <p:nvPicPr>
          <p:cNvPr id="26" name="Рисунок 25" descr="stock-vector-set-of-flying-bird-cartoon-89198086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 rot="19069042">
            <a:off x="3840842" y="1882479"/>
            <a:ext cx="507999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2298_5097-800x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66" y="428604"/>
            <a:ext cx="8287163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лебедевич</dc:creator>
  <cp:lastModifiedBy>лебедевич</cp:lastModifiedBy>
  <cp:revision>8</cp:revision>
  <dcterms:created xsi:type="dcterms:W3CDTF">2017-04-23T12:49:18Z</dcterms:created>
  <dcterms:modified xsi:type="dcterms:W3CDTF">2017-05-22T14:16:51Z</dcterms:modified>
</cp:coreProperties>
</file>