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182" autoAdjust="0"/>
  </p:normalViewPr>
  <p:slideViewPr>
    <p:cSldViewPr>
      <p:cViewPr varScale="1">
        <p:scale>
          <a:sx n="58" d="100"/>
          <a:sy n="58" d="100"/>
        </p:scale>
        <p:origin x="-4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DDA61-D358-4C4C-B581-0967650110EC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1DD0-0446-4072-8D0B-0AA7CDA134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3283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Две буквы </a:t>
            </a:r>
            <a:r>
              <a:rPr lang="ru-RU" sz="3600" b="1" i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суффиксах страдательных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причастий прошедшего времени и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прилагательных, образованных от глаголов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714488"/>
          <a:ext cx="9144000" cy="514351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572000"/>
                <a:gridCol w="4572000"/>
              </a:tblGrid>
              <a:tr h="9690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22060">
                <a:tc>
                  <a:txBody>
                    <a:bodyPr/>
                    <a:lstStyle/>
                    <a:p>
                      <a:endParaRPr lang="ru-RU" sz="3200" b="1" baseline="0" dirty="0" smtClean="0"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06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417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928802"/>
            <a:ext cx="4520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Есть приставки, кроме 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не-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1928802"/>
            <a:ext cx="357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з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асуше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нн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ый цветок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5029810" y="1521535"/>
            <a:ext cx="43633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2786058"/>
            <a:ext cx="3254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б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алова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нн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ый ребёнок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3438" y="3286124"/>
            <a:ext cx="3578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но: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кова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ый, жёва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ый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500570"/>
            <a:ext cx="3624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Есть зависимые слова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2066" y="4643446"/>
            <a:ext cx="34227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ж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аре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нн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ые на сковородке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пирожки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9" name="Развернутая стрелка 18"/>
          <p:cNvSpPr/>
          <p:nvPr/>
        </p:nvSpPr>
        <p:spPr>
          <a:xfrm>
            <a:off x="6000760" y="4572008"/>
            <a:ext cx="1714512" cy="285752"/>
          </a:xfrm>
          <a:prstGeom prst="uturnArrow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15074" y="4214818"/>
            <a:ext cx="1215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а чём?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500702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Слово образовано от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бесприставочного</a:t>
            </a:r>
          </a:p>
          <a:p>
            <a:r>
              <a:rPr lang="ru-RU" sz="2800" b="1" dirty="0">
                <a:solidFill>
                  <a:srgbClr val="7030A0"/>
                </a:solidFill>
                <a:latin typeface="Monotype Corsiva" pitchFamily="66" charset="0"/>
              </a:rPr>
              <a:t>г</a:t>
            </a:r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лагола  совершенного вида</a:t>
            </a:r>
            <a:endParaRPr lang="ru-RU" sz="2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4876" y="6334780"/>
            <a:ext cx="2048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но: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ране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ый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0" y="5500702"/>
            <a:ext cx="46330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б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роше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нн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ая ( от гл. </a:t>
            </a:r>
            <a:r>
              <a:rPr lang="ru-RU" sz="3200" b="1" u="sng" dirty="0" smtClean="0">
                <a:solidFill>
                  <a:srgbClr val="002060"/>
                </a:solidFill>
                <a:latin typeface="Monotype Corsiva" pitchFamily="66" charset="0"/>
              </a:rPr>
              <a:t>бросить) </a:t>
            </a:r>
          </a:p>
          <a:p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деревня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572132" y="3286124"/>
            <a:ext cx="114300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072066" y="3714752"/>
            <a:ext cx="3187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асфальтирова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нн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ый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572264" y="4214818"/>
            <a:ext cx="1571636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285852" y="40005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2643182"/>
            <a:ext cx="46434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Если слово на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–</a:t>
            </a:r>
            <a:r>
              <a:rPr lang="ru-RU" sz="3200" b="1" baseline="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3200" b="1" baseline="0" dirty="0" err="1" smtClean="0">
                <a:solidFill>
                  <a:srgbClr val="C00000"/>
                </a:solidFill>
                <a:latin typeface="Monotype Corsiva" pitchFamily="66" charset="0"/>
              </a:rPr>
              <a:t>ованный</a:t>
            </a:r>
            <a:endParaRPr lang="ru-RU" sz="3200" b="1" baseline="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3200" b="1" baseline="0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- </a:t>
            </a:r>
            <a:r>
              <a:rPr lang="ru-RU" sz="3200" b="1" baseline="0" dirty="0" err="1" smtClean="0">
                <a:solidFill>
                  <a:srgbClr val="C00000"/>
                </a:solidFill>
                <a:latin typeface="Monotype Corsiva" pitchFamily="66" charset="0"/>
              </a:rPr>
              <a:t>ёванный</a:t>
            </a:r>
            <a:endParaRPr lang="ru-RU" sz="3200" b="1" baseline="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3200" b="1" baseline="0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-</a:t>
            </a:r>
            <a:r>
              <a:rPr lang="ru-RU" sz="3200" b="1" baseline="0" dirty="0" err="1" smtClean="0">
                <a:solidFill>
                  <a:srgbClr val="C00000"/>
                </a:solidFill>
                <a:latin typeface="Monotype Corsiva" pitchFamily="66" charset="0"/>
              </a:rPr>
              <a:t>ированный</a:t>
            </a:r>
            <a:endParaRPr lang="ru-RU" sz="3200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6572264" y="5072074"/>
            <a:ext cx="178595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  <p:bldP spid="14" grpId="0"/>
      <p:bldP spid="15" grpId="0"/>
      <p:bldP spid="16" grpId="0"/>
      <p:bldP spid="19" grpId="0" animBg="1"/>
      <p:bldP spid="20" grpId="0"/>
      <p:bldP spid="21" grpId="0"/>
      <p:bldP spid="22" grpId="0"/>
      <p:bldP spid="23" grpId="0"/>
      <p:bldP spid="27" grpId="0"/>
      <p:bldP spid="3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72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15</cp:revision>
  <dcterms:created xsi:type="dcterms:W3CDTF">2014-02-02T01:49:39Z</dcterms:created>
  <dcterms:modified xsi:type="dcterms:W3CDTF">2014-02-02T04:12:50Z</dcterms:modified>
</cp:coreProperties>
</file>