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8" autoAdjust="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20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CD0AE3-2765-F54E-8E3C-26E92B06A5FA}" type="datetimeFigureOut">
              <a:rPr lang="ru-RU" smtClean="0"/>
              <a:t>25.04.17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1A2FF-B6A9-B644-8B67-B55C763E6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084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20DC5-9BAB-2B43-BE2E-180D0E2C127B}" type="datetimeFigureOut">
              <a:rPr lang="ru-RU" smtClean="0"/>
              <a:t>25.04.17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62D7-C846-194D-BEC1-66699B3E8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143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20DC5-9BAB-2B43-BE2E-180D0E2C127B}" type="datetimeFigureOut">
              <a:rPr lang="ru-RU" smtClean="0"/>
              <a:t>25.04.17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62D7-C846-194D-BEC1-66699B3E8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589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20DC5-9BAB-2B43-BE2E-180D0E2C127B}" type="datetimeFigureOut">
              <a:rPr lang="ru-RU" smtClean="0"/>
              <a:t>25.04.17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62D7-C846-194D-BEC1-66699B3E8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149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20DC5-9BAB-2B43-BE2E-180D0E2C127B}" type="datetimeFigureOut">
              <a:rPr lang="ru-RU" smtClean="0"/>
              <a:t>25.04.17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62D7-C846-194D-BEC1-66699B3E8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472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20DC5-9BAB-2B43-BE2E-180D0E2C127B}" type="datetimeFigureOut">
              <a:rPr lang="ru-RU" smtClean="0"/>
              <a:t>25.04.17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62D7-C846-194D-BEC1-66699B3E8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032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20DC5-9BAB-2B43-BE2E-180D0E2C127B}" type="datetimeFigureOut">
              <a:rPr lang="ru-RU" smtClean="0"/>
              <a:t>25.04.17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62D7-C846-194D-BEC1-66699B3E8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7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20DC5-9BAB-2B43-BE2E-180D0E2C127B}" type="datetimeFigureOut">
              <a:rPr lang="ru-RU" smtClean="0"/>
              <a:t>25.04.17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62D7-C846-194D-BEC1-66699B3E8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69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20DC5-9BAB-2B43-BE2E-180D0E2C127B}" type="datetimeFigureOut">
              <a:rPr lang="ru-RU" smtClean="0"/>
              <a:t>25.04.17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62D7-C846-194D-BEC1-66699B3E8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123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20DC5-9BAB-2B43-BE2E-180D0E2C127B}" type="datetimeFigureOut">
              <a:rPr lang="ru-RU" smtClean="0"/>
              <a:t>25.04.17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62D7-C846-194D-BEC1-66699B3E8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287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20DC5-9BAB-2B43-BE2E-180D0E2C127B}" type="datetimeFigureOut">
              <a:rPr lang="ru-RU" smtClean="0"/>
              <a:t>25.04.17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62D7-C846-194D-BEC1-66699B3E8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886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20DC5-9BAB-2B43-BE2E-180D0E2C127B}" type="datetimeFigureOut">
              <a:rPr lang="ru-RU" smtClean="0"/>
              <a:t>25.04.17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62D7-C846-194D-BEC1-66699B3E8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148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20DC5-9BAB-2B43-BE2E-180D0E2C127B}" type="datetimeFigureOut">
              <a:rPr lang="ru-RU" smtClean="0"/>
              <a:t>25.04.17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762D7-C846-194D-BEC1-66699B3E8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810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0880" y="35440"/>
            <a:ext cx="55622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математика</a:t>
            </a:r>
            <a:endParaRPr lang="en-US" sz="8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076033" y="5823556"/>
            <a:ext cx="206796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Волков 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Егор 3 «з»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Изображение 3" descr="i-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065" y="1741170"/>
            <a:ext cx="6130919" cy="473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488893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3517" y="47633"/>
            <a:ext cx="35169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3366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Задача №1</a:t>
            </a:r>
            <a:endParaRPr lang="ru-RU" sz="5400" b="1" dirty="0">
              <a:ln w="1905"/>
              <a:solidFill>
                <a:srgbClr val="3366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39495" y="970963"/>
            <a:ext cx="746501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 дома Вити до школы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80 м. Витя шёл 4 мин.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какой скоростью</a:t>
            </a:r>
          </a:p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ёл Витя?   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4216" y="4209686"/>
            <a:ext cx="300935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80:</a:t>
            </a:r>
            <a:r>
              <a:rPr lang="ru-RU" sz="9600" b="1" dirty="0" smtClean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4=</a:t>
            </a:r>
            <a:endParaRPr lang="ru-RU" sz="9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23180" y="4207857"/>
            <a:ext cx="522661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dirty="0" smtClean="0">
                <a:ln w="1905"/>
                <a:solidFill>
                  <a:srgbClr val="C0504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 </a:t>
            </a:r>
            <a:r>
              <a:rPr lang="ru-RU" sz="7200" b="1" dirty="0" smtClean="0">
                <a:ln w="1905"/>
                <a:solidFill>
                  <a:srgbClr val="C0504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 м/мин)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504D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Изображение 8" descr="a2545520c31fa112e4e6888e764cab77_road20clipart-road-pictures-clipart_1500-109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8054"/>
            <a:ext cx="9144000" cy="1237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40285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3513" y="0"/>
            <a:ext cx="35169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3366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Задача №2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366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5054" y="921477"/>
            <a:ext cx="8833893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 Артёма 100 руб. Он купил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машинку за 33 руб.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мяч за 45 руб.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Какова будет сдача? 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8393" y="4337797"/>
            <a:ext cx="523818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905"/>
                <a:solidFill>
                  <a:srgbClr val="C0504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100-(33+45)=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504D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77273" y="4412859"/>
            <a:ext cx="336672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7200" b="1" dirty="0" smtClean="0">
                <a:ln w="1905"/>
                <a:solidFill>
                  <a:srgbClr val="C0504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22(руб.</a:t>
            </a:r>
            <a:r>
              <a:rPr lang="ru-RU" sz="7200" b="1" dirty="0" smtClean="0">
                <a:ln w="1905"/>
                <a:solidFill>
                  <a:srgbClr val="C0504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504D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Изображение 6" descr="i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655" y="5443512"/>
            <a:ext cx="2972869" cy="1414488"/>
          </a:xfrm>
          <a:prstGeom prst="rect">
            <a:avLst/>
          </a:prstGeom>
        </p:spPr>
      </p:pic>
      <p:pic>
        <p:nvPicPr>
          <p:cNvPr id="11" name="Изображение 10" descr="i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391" y="5538126"/>
            <a:ext cx="1616436" cy="1309885"/>
          </a:xfrm>
          <a:prstGeom prst="rect">
            <a:avLst/>
          </a:prstGeom>
        </p:spPr>
      </p:pic>
      <p:pic>
        <p:nvPicPr>
          <p:cNvPr id="12" name="Изображение 11" descr="i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55" y="5538126"/>
            <a:ext cx="1616436" cy="130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897097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94361" y="30704"/>
            <a:ext cx="34387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Задача №3</a:t>
            </a:r>
            <a:endParaRPr lang="ru-RU" sz="54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186862" y="672542"/>
            <a:ext cx="9517734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 </a:t>
            </a:r>
            <a:r>
              <a:rPr lang="ru-RU" sz="5400" dirty="0" smtClean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д</a:t>
            </a:r>
            <a:r>
              <a:rPr lang="ru-RU" sz="5400" b="0" cap="none" spc="0" dirty="0" smtClean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воих друзей 150 руб.</a:t>
            </a:r>
          </a:p>
          <a:p>
            <a:pPr algn="ctr"/>
            <a:r>
              <a:rPr lang="ru-RU" sz="5400" dirty="0" smtClean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Они разделили деньги поровну</a:t>
            </a:r>
          </a:p>
          <a:p>
            <a:pPr algn="ctr"/>
            <a:r>
              <a:rPr lang="ru-RU" sz="5400" b="0" cap="none" spc="0" dirty="0" smtClean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Хватит ли каждому купить всё</a:t>
            </a:r>
          </a:p>
          <a:p>
            <a:pPr algn="ctr"/>
            <a:r>
              <a:rPr lang="ru-RU" sz="5400" dirty="0" smtClean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 списку: </a:t>
            </a:r>
            <a:endParaRPr lang="ru-RU" sz="5400" dirty="0">
              <a:ln w="0"/>
              <a:solidFill>
                <a:schemeClr val="accent6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5400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 леденец </a:t>
            </a:r>
            <a:r>
              <a:rPr lang="ru-RU" sz="5400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стоит 15 </a:t>
            </a:r>
            <a:r>
              <a:rPr lang="ru-RU" sz="5400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руб.</a:t>
            </a:r>
          </a:p>
          <a:p>
            <a:pPr algn="ctr"/>
            <a:r>
              <a:rPr lang="ru-RU" sz="5400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 конфеты стоят 60 руб.  </a:t>
            </a:r>
            <a:endParaRPr lang="ru-RU" sz="5400" b="0" cap="none" spc="0" dirty="0">
              <a:ln w="0"/>
              <a:solidFill>
                <a:schemeClr val="accent6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4878" y="5638595"/>
            <a:ext cx="53984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150:2</a:t>
            </a:r>
            <a:r>
              <a:rPr lang="ru-RU" sz="540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</a:t>
            </a:r>
            <a:r>
              <a:rPr lang="ru-RU" sz="5400" smtClean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</a:t>
            </a:r>
            <a:r>
              <a:rPr lang="ru-RU" sz="5400" smtClean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15</a:t>
            </a:r>
            <a:r>
              <a:rPr lang="ru-RU" sz="5400" smtClean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+</a:t>
            </a:r>
            <a:r>
              <a:rPr lang="ru-RU" sz="5400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60</a:t>
            </a:r>
            <a:r>
              <a:rPr lang="ru-RU" sz="5400" dirty="0" smtClean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)=</a:t>
            </a:r>
            <a:endParaRPr lang="ru-RU" sz="5400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31372" y="5638595"/>
            <a:ext cx="217661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0(</a:t>
            </a:r>
            <a:r>
              <a:rPr lang="ru-RU" sz="5400" dirty="0" smtClean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руб.)</a:t>
            </a:r>
            <a:endParaRPr lang="ru-RU" sz="5400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Изображение 3" descr="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666" y="3179443"/>
            <a:ext cx="2037741" cy="1026907"/>
          </a:xfrm>
          <a:prstGeom prst="rect">
            <a:avLst/>
          </a:prstGeom>
        </p:spPr>
      </p:pic>
      <p:pic>
        <p:nvPicPr>
          <p:cNvPr id="10" name="Изображение 9" descr="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731" y="3179443"/>
            <a:ext cx="2037741" cy="1026907"/>
          </a:xfrm>
          <a:prstGeom prst="rect">
            <a:avLst/>
          </a:prstGeom>
        </p:spPr>
      </p:pic>
      <p:pic>
        <p:nvPicPr>
          <p:cNvPr id="2" name="Изображение 1" descr="Lollipop-clip-art-images-illustrations-photo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9609">
            <a:off x="6907262" y="3184331"/>
            <a:ext cx="3002421" cy="3044534"/>
          </a:xfrm>
          <a:prstGeom prst="rect">
            <a:avLst/>
          </a:prstGeom>
        </p:spPr>
      </p:pic>
      <p:pic>
        <p:nvPicPr>
          <p:cNvPr id="11" name="Изображение 10" descr="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78" y="3179443"/>
            <a:ext cx="1285020" cy="1026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70927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527539" y="8792"/>
            <a:ext cx="48512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ВНИМАНИЕ</a:t>
            </a:r>
          </a:p>
          <a:p>
            <a:pPr algn="ctr"/>
            <a:r>
              <a:rPr lang="ru-RU" sz="4800" dirty="0" smtClean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Будет трудно</a:t>
            </a:r>
            <a:endParaRPr lang="ru-RU" sz="4800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05576" y="8792"/>
            <a:ext cx="34387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Задача №4</a:t>
            </a:r>
            <a:endParaRPr lang="ru-RU" sz="5400" b="0" cap="none" spc="0" dirty="0">
              <a:ln w="0"/>
              <a:solidFill>
                <a:schemeClr val="tx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6525" y="1817730"/>
            <a:ext cx="8430962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27000 руб. Разделили на 30 человек</a:t>
            </a:r>
          </a:p>
          <a:p>
            <a:pPr algn="ctr"/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Половина людей всё потратили</a:t>
            </a:r>
          </a:p>
          <a:p>
            <a:pPr algn="ctr"/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Потом всё сложили и получилось___</a:t>
            </a:r>
          </a:p>
          <a:p>
            <a:pPr algn="ctr"/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Сколько получилось?</a:t>
            </a:r>
            <a:endParaRPr lang="ru-RU" sz="400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334553"/>
            <a:ext cx="65966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27000-(27000:30</a:t>
            </a:r>
            <a:r>
              <a:rPr lang="en-US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x15)=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28793" y="4461136"/>
            <a:ext cx="27265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13500(</a:t>
            </a:r>
            <a:r>
              <a:rPr lang="ru-RU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руб.)</a:t>
            </a:r>
            <a:endParaRPr lang="ru-RU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9" name="Изображение 8" descr="fi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49" y="5169022"/>
            <a:ext cx="4390127" cy="1688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625424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683" y="2122114"/>
            <a:ext cx="6752084" cy="473588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529" y="2891118"/>
            <a:ext cx="3711389" cy="27829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6079322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166</Words>
  <Application>Microsoft Macintosh PowerPoint</Application>
  <PresentationFormat>Экран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3 класс</dc:creator>
  <cp:lastModifiedBy>3 класс</cp:lastModifiedBy>
  <cp:revision>23</cp:revision>
  <dcterms:created xsi:type="dcterms:W3CDTF">2017-04-17T11:13:35Z</dcterms:created>
  <dcterms:modified xsi:type="dcterms:W3CDTF">2017-04-25T12:15:43Z</dcterms:modified>
</cp:coreProperties>
</file>