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3" r:id="rId5"/>
    <p:sldId id="265" r:id="rId6"/>
    <p:sldId id="264" r:id="rId7"/>
    <p:sldId id="266" r:id="rId8"/>
    <p:sldId id="257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35" autoAdjust="0"/>
    <p:restoredTop sz="9466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Познавательная беседа в старшей группе детского сада на тему «Что мы знаем о Космосе»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05292"/>
            <a:ext cx="6400800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572264" y="6072206"/>
            <a:ext cx="22488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Лобур Н.В.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85720" y="2857496"/>
            <a:ext cx="4600298" cy="28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 за книжкой и в детском саду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Мечтают мальчишки, мечтают девчонки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Лететь на Луну.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Упорно мечтают они о Луне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даже летают, но только во сне.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Космическим пространством или просто космосом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называют области между Землёй и Луной, между планетами Солнечной системы и между звёздами. Космос не является совершенно пустым В нём нет воздуха, но есть частички пыли и газов.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Космос – это очень высоко, там, где кончается воздушное пространство Земли,  начинается космическое пространство. Туда не залетают птицы. Там не могут летать самолеты. Небо там совсем черное. А на черном небе и Солнце, и звезды, и Луна. Воздуха в космосе нет.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что же необходимо, для того чтобы полететь в космос? 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Warmovie3.a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085204"/>
            <a:ext cx="3714744" cy="208954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же в России придумал первую ракету? Жил в городе Калуге простой учитель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Константин Эдуардович Циолковский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Он очень любил наблюдать в телескоп за звёздами, изучал их, и очень ему хотелось до этих далёких планет долететь. И задумал он сконструировать такой летательный аппарат, который мог бы долететь до какой-нибудь планеты. Он проводил расчёты, делал чертежи и придумал такой летательный аппарат.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894864"/>
            <a:ext cx="4206876" cy="25039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к сожалению у него не было возможности такой аппарат сделать. Но его мечту осуществил другой русский учёный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Королёв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c1625daef311fde5385c82ff29744f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303851"/>
            <a:ext cx="3071802" cy="23038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дело в том, что в космосе очень и очень холодно. Если выйти в космос без специального костюма – можно моментально превратиться в ледышку. Кроме того – в космосе очень мало воздуха, поэтому человек без специального снаряжения дышать там не сможет. Поэтому для полета в космос придумали скафандр, его одевают на космонавта перед полетом. Скафандр защищает человека от воздействия внешней среды, держит его тело в тепле, а также благодаря скафандру человек в космосе может дышать – он снабжает человека воздухом.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3253978"/>
            <a:ext cx="4357686" cy="206990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человек, полетевший в космос – советский космонавт Юрий Гагарин. 12 апреля 1961 года на космическом корабле «Восток», запущенном с космодрома «Байконур», он совершил полет по орбите вокруг Земли, 108 минут находясь в космосе, и успешно вернулся на родную планету. Это знаковое событие стало началом космической эры, хотя освоение космоса началось несколько раньше.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agarinfoto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000240"/>
            <a:ext cx="2431164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Он, бесспорно, был первым человеком-космонавтом. Но чтобы его полет осуществился, в космос первыми полетели не люди, а животные. Их полеты были нужны для того, чтобы собрать экспериментальный материал о влиянии тех или иных космических факторов на жизнедеятельность живых организмов. Так кто же из этих животных был самым первым? Первое в мире живое существо, причем не одно, а сразу два, которые полетели в космос, были собаки.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13-013-20-avgusta-1960-goda-v-kosmos-letali-sobaki-Belka-i-Strel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197676"/>
            <a:ext cx="3571868" cy="227919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Первая женщина, полетевшая в космос – гражданка СССР Валентина Терешкова. Свой исторический полет она совершила 16 июня 1963 года на «Востоке-6».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4" name="Рисунок 3" descr="0017-017-Valentina-Tereshkov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821777"/>
            <a:ext cx="3143240" cy="235743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Первой представительницей слабого пола в открытом космосе также стала советская женщина-космонавт Светлана Савицкая, совершившая этот шаг 25 июля 1984 года.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5" name="Рисунок 4" descr="img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750338"/>
            <a:ext cx="3405158" cy="25538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Ребята, предлагаю вам  окунуться в невероятный космический мир.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Чтобы отправиться в путешествие необходимо закрыть глаза и дружно сказать «раз, два, три, поехали.»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Ждут нас быстрые ракеты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Для полета на планеты.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какую захотим,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такую полетим.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Итак, с давних времен люди мечтали летать, словно птицы. Сначала они поднимались в небо на воздушных шарах, дирижаблях.  Позже полетели на самолетах и вертолетах. Но этого казалось мало, и человек мечтал полететь далеко-далеко, к звездам, и познать нечто волшебное - Космос.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Вселенная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это весь окружающий нас бесконечный мир: планеты, луна, звёзды и галактики. Никто не знает, насколько велика Вселенная. В пределах видимой Вселенной находится свыше 100 млрд.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галактик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т. е. обширных скоплений звёзд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галактика называется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Млечный Путь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её состав входят планеты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Солнечной системы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Слово "планета" происходит от греческого слова "странник".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Планета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небесное тело.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"Центром Солнечной системы является Солнце", - такую идею выдвинул польский астроном Николай Коперник. Но астрономы не в состоянии рассмотреть в свои телескопы всю Вселенную, поэтому никто не знает, где находится её истинный "центр".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Солнечная система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состоит из Солнца и всех небесных тел, которые вращаются вокруг него, в том числе восьми главных планет: Меркурий, Венера, Земля, Марс, Юпитер, Сатурн, Уран, Нептун, несколько десятков их спутников, наподобие нашей Луны, а так же астероидов и комет.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b8242eb8261accb3215cde9001073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793796"/>
            <a:ext cx="5000628" cy="24070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Каждое тело движется вокруг Солнца по своей орбите.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Орбита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это круговой или эллиптический путь, по которому в космическом пространстве движется небесное тело., Например, планеты движутся по орбитам вокруг Солнца, а луны движутся по орбитам вокруг своих планет.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Сила гравитации Солнца удерживает Солнечную систему вместе.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Гравитация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это сила притяжения. Благодаря этой силе притяжения, любой предмет притягивается к Земле и не даёт ему улететь в космос, удерживает твои ноги на земле.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585</Words>
  <PresentationFormat>Экран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Познавательная беседа в старшей группе детского сада на тему «Что мы знаем о Космосе» </vt:lpstr>
      <vt:lpstr>Ребята, предлагаю вам  окунуться в невероятный космический мир.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Димон</dc:creator>
  <cp:lastModifiedBy>hp</cp:lastModifiedBy>
  <cp:revision>19</cp:revision>
  <dcterms:modified xsi:type="dcterms:W3CDTF">2017-05-23T20:44:02Z</dcterms:modified>
</cp:coreProperties>
</file>