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071C2-B69E-4C85-A5D9-164343AB90C6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252504-4411-4D57-9F21-792BB1C504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136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061730-FCD8-4B08-882C-BCAA3203094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AD333-D39A-4A10-9EF6-5DFABEC6A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036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AD333-D39A-4A10-9EF6-5DFABEC6A19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66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15880-AB32-4155-A283-36C0B2CD5D8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A1FD-4BA8-486F-95E2-C1148F701BC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15880-AB32-4155-A283-36C0B2CD5D8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A1FD-4BA8-486F-95E2-C1148F701B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15880-AB32-4155-A283-36C0B2CD5D8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A1FD-4BA8-486F-95E2-C1148F701B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15880-AB32-4155-A283-36C0B2CD5D8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A1FD-4BA8-486F-95E2-C1148F701B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15880-AB32-4155-A283-36C0B2CD5D8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A1FD-4BA8-486F-95E2-C1148F701B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15880-AB32-4155-A283-36C0B2CD5D8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A1FD-4BA8-486F-95E2-C1148F701B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15880-AB32-4155-A283-36C0B2CD5D8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A1FD-4BA8-486F-95E2-C1148F701B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15880-AB32-4155-A283-36C0B2CD5D8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A1FD-4BA8-486F-95E2-C1148F701B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15880-AB32-4155-A283-36C0B2CD5D8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A1FD-4BA8-486F-95E2-C1148F701B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15880-AB32-4155-A283-36C0B2CD5D8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A1FD-4BA8-486F-95E2-C1148F701BC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8B15880-AB32-4155-A283-36C0B2CD5D8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600A1FD-4BA8-486F-95E2-C1148F701B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8B15880-AB32-4155-A283-36C0B2CD5D8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600A1FD-4BA8-486F-95E2-C1148F701BC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2592288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безопасность</a:t>
            </a:r>
            <a:endParaRPr lang="ru-RU" sz="7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085184"/>
            <a:ext cx="7560840" cy="1176536"/>
          </a:xfrm>
        </p:spPr>
        <p:txBody>
          <a:bodyPr>
            <a:normAutofit/>
          </a:bodyPr>
          <a:lstStyle/>
          <a:p>
            <a:r>
              <a:rPr lang="ru-RU" sz="25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МОРОЗОВА КРИСТИНА, группа 22 «Ю»</a:t>
            </a:r>
            <a:endParaRPr lang="ru-RU" sz="2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32656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ГБПОУ «ВЛАДИКАВКАЗСКИЙ ТОРГОВО-ЭКОНОМИЧЕСКИЙ ТЕХНИКУМ»</a:t>
            </a:r>
            <a:endParaRPr lang="ru-RU" sz="3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0691335"/>
      </p:ext>
    </p:extLst>
  </p:cSld>
  <p:clrMapOvr>
    <a:masterClrMapping/>
  </p:clrMapOvr>
  <p:transition spd="slow" advTm="10583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7046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Политика безопасности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совокупность технических, программных и организационных мер, направленных на защиту информации в компьютерной сети.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 descr="C:\Users\Студент\Documents\Морозова Кристина 22Ю\Информационная безопасность\4273d0dd-84b3-4a6b-b033-55539218a30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0329"/>
            <a:ext cx="9144000" cy="5657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9994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15992">
        <p14:glitter pattern="hexagon"/>
      </p:transition>
    </mc:Choice>
    <mc:Fallback>
      <p:transition spd="slow" advTm="1599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36176"/>
            <a:ext cx="9144000" cy="1446550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Шифрование (криптография) 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заключается в преобразовании (кодировании) слов, букв, слогов, цифр с помощью специальных алгоритмов. Для ознакомления с шифрованной нужен обратный процесс – декодирование.</a:t>
            </a:r>
            <a:endParaRPr lang="ru-RU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Студент\Documents\Морозова Кристина 22Ю\Информационная безопасность\security,%20teknoloji,%20android,%20uygulama,%20antirivus%20security%20pro,%20mouabad_p,%20yazılı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21" y="1591908"/>
            <a:ext cx="8293357" cy="5276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30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Tm="16233">
        <p14:honeycomb/>
      </p:transition>
    </mc:Choice>
    <mc:Fallback>
      <p:transition spd="slow" advTm="1623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0" y="21098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доступа к аппаратуре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означает, что вся аппаратура закрыта и в местах доступа к ней установлены датчики, которые срабатывают при вскрытии аппаратуры.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Законодательные меры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заключаются в исполнении существующих в стране законов, постановлений, инструкций, регулирующих юридическую ответственность должностных лиц – пользователей и обслуживающего персонала за утечку, потерю или модификацию доверенной им информации.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Студент\Documents\Морозова Кристина 22Ю\Информационная безопасность\Infobezopasnost-Reti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0" y="2267867"/>
            <a:ext cx="9128530" cy="459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6560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21344">
        <p14:vortex dir="r"/>
      </p:transition>
    </mc:Choice>
    <mc:Fallback>
      <p:transition spd="slow" advTm="2134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99392"/>
            <a:ext cx="91237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от хищения информации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осуществляется с помощью специальных программных средств. Для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защиты от компьютерных вирусов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применяются программы-анализаторы, предусматривающие разграничение доступа, самоконтроль и самовосстановление. Антивирусные средства самые распространенные средства защиты информации.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качестве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физической защиты компьютерных систем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специальная аппаратура, позволяющая выявить устройства промышленного шпионажа, исключить запись или ретрансляцию излучений компьютера, а также речевых и других сигналов.</a:t>
            </a:r>
          </a:p>
          <a:p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Студент\Documents\Морозова Кристина 22Ю\Информационная безопасность\draft-encryption-policy-meets-swift-demise-showcase_image-10-a-85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460" y="2420888"/>
            <a:ext cx="7562806" cy="443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1444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21298">
        <p:checker/>
      </p:transition>
    </mc:Choice>
    <mc:Fallback>
      <p:transition spd="slow" advTm="21298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безопасность – совокупность мер по защите информационной среды общества и человека.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Студент\Documents\Морозова Кристина 22Ю\Информационная безопасность\depositphotos_36245595-Safety-concept-Information-Security-on-digital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210743"/>
      </p:ext>
    </p:extLst>
  </p:cSld>
  <p:clrMapOvr>
    <a:masterClrMapping/>
  </p:clrMapOvr>
  <p:transition spd="slow" advTm="12072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-28796" y="1"/>
            <a:ext cx="5148064" cy="2832778"/>
          </a:xfrm>
        </p:spPr>
        <p:txBody>
          <a:bodyPr>
            <a:noAutofit/>
          </a:bodyPr>
          <a:lstStyle/>
          <a:p>
            <a:r>
              <a:rPr lang="ru-RU" sz="26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среда </a:t>
            </a:r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совокупность условий, средств и методов на базе компьютерных систем, предназначенных для создания и использования информационных ресурсов.</a:t>
            </a:r>
            <a:endParaRPr lang="ru-RU" sz="2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Студент\Documents\Морозова Кристина 22Ю\Информационная безопасность\depositphotos_125724498-Information-Security-word-cloud-with-magnifying-gla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161" y="-1"/>
            <a:ext cx="4139952" cy="3104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023161" y="3284984"/>
            <a:ext cx="412083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Совокупность факторов, представляющих опасность для функционирования информационной среды, называют </a:t>
            </a:r>
            <a:r>
              <a:rPr lang="ru-RU" sz="25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информационными угрозами.</a:t>
            </a:r>
            <a:endParaRPr lang="ru-RU" sz="25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Студент\Documents\Морозова Кристина 22Ю\Информационная безопасность\cyber-security-consultant-700x4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505" y="3284984"/>
            <a:ext cx="5109975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841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16074">
        <p:dissolve/>
      </p:transition>
    </mc:Choice>
    <mc:Fallback>
      <p:transition spd="slow" advTm="16074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924800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цели и задачи информационной безопасности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472" y="1484784"/>
            <a:ext cx="8568952" cy="2016224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ru-RU" sz="2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национальных интересов;</a:t>
            </a:r>
          </a:p>
          <a:p>
            <a:pPr>
              <a:buClrTx/>
            </a:pPr>
            <a:r>
              <a:rPr lang="ru-RU" sz="2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человека и общества достоверной и полной информацией;</a:t>
            </a:r>
          </a:p>
          <a:p>
            <a:pPr>
              <a:buClrTx/>
            </a:pPr>
            <a:r>
              <a:rPr lang="ru-RU" sz="2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Правовая защита человека и общества при получении, распространении и использовании информации.</a:t>
            </a:r>
            <a:endParaRPr lang="ru-RU" sz="22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Студент\Documents\Морозова Кристина 22Ю\Информационная безопасность\ideal-authentication-r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75" y="3501008"/>
            <a:ext cx="9165973" cy="3036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6343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13215">
        <p14:ripple/>
      </p:transition>
    </mc:Choice>
    <mc:Fallback>
      <p:transition spd="slow" advTm="1321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u="sng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объектам, которым следует обеспечить информационную безопасность, относятся: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ресурсы;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создания, распространения и использования информационных ресурсов;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инфраструктура структура общества информационные коммуникации, сети связи, центры анализа и обработки данных, системы и средства защиты информации);</a:t>
            </a:r>
          </a:p>
        </p:txBody>
      </p:sp>
      <p:pic>
        <p:nvPicPr>
          <p:cNvPr id="4098" name="Picture 2" descr="C:\Users\Студент\Documents\Морозова Кристина 22Ю\Информационная безопасность\depositphotos_8708445-Information-word-clou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917" y="2554545"/>
            <a:ext cx="6455182" cy="430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2520577"/>
            <a:ext cx="269491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массовой информации;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Права человека и государства на получение, распространение и использование информации;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интеллектуальной собственности и конфиденциальной информации.</a:t>
            </a:r>
            <a:endParaRPr lang="ru-RU" sz="2000" b="1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456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31456">
        <p14:pan dir="u"/>
      </p:transition>
    </mc:Choice>
    <mc:Fallback>
      <p:transition spd="slow" advTm="3145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0"/>
            <a:ext cx="8013192" cy="1124744"/>
          </a:xfrm>
        </p:spPr>
        <p:txBody>
          <a:bodyPr>
            <a:noAutofit/>
          </a:bodyPr>
          <a:lstStyle/>
          <a:p>
            <a:pPr algn="ctr"/>
            <a:r>
              <a:rPr lang="ru-RU" sz="5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угрозы</a:t>
            </a:r>
            <a:endParaRPr lang="ru-RU" sz="5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611560" y="1628800"/>
            <a:ext cx="8022336" cy="6858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информационных угроз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13932" y="2641676"/>
            <a:ext cx="9157931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Внешние угрозы: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1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Политика стран, противодействующая доступу к мировым достижениям в области информационных технологий;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1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«Информационная война», нарушающая функционирование информационной среды в стране;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1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Преступная деятельность, направленная против национальных интересов</a:t>
            </a:r>
            <a:endParaRPr lang="ru-RU" sz="21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Внутренние угрозы: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1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Отставание от ведущих стран мира по уровню информатизации;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1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Технологическое отставание электронной промышленности в области производства информационной телекоммуникационной техники;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1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уровня образованности граждан, препятствующее работе в информационной среде </a:t>
            </a:r>
            <a:endParaRPr lang="ru-RU" sz="21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142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8580">
        <p14:doors dir="vert"/>
      </p:transition>
    </mc:Choice>
    <mc:Fallback>
      <p:transition spd="slow" advTm="2858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информационных угроз</a:t>
            </a:r>
            <a:endParaRPr lang="ru-RU" sz="4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107504" y="1412776"/>
            <a:ext cx="4388296" cy="5328592"/>
          </a:xfrm>
        </p:spPr>
        <p:txBody>
          <a:bodyPr>
            <a:noAutofit/>
          </a:bodyPr>
          <a:lstStyle/>
          <a:p>
            <a:pPr marL="118872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Преднамеренные: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ru-RU" sz="21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Хищение информации: несанкционированный доступ к документам и файлам (просмотр и копирование данных;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ru-RU" sz="21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компьютерных вирусов;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ru-RU" sz="21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воздействие на аппаратуру: внесение изменений в аппаратуру, подключение к каналам связи, порча или уничтожение носителей, преднамеренное воздействие магнитным полем.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4644008" y="1412776"/>
            <a:ext cx="4392488" cy="5328592"/>
          </a:xfrm>
        </p:spPr>
        <p:txBody>
          <a:bodyPr>
            <a:normAutofit lnSpcReduction="10000"/>
          </a:bodyPr>
          <a:lstStyle/>
          <a:p>
            <a:pPr marL="118872" indent="0">
              <a:buClrTx/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Случайные:</a:t>
            </a:r>
          </a:p>
          <a:p>
            <a:pPr>
              <a:buClrTx/>
              <a:buFont typeface="Wingdings" panose="05000000000000000000" pitchFamily="2" charset="2"/>
              <a:buChar char="q"/>
            </a:pPr>
            <a:r>
              <a:rPr lang="ru-RU" sz="21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пользователя компьютера;</a:t>
            </a:r>
          </a:p>
          <a:p>
            <a:pPr>
              <a:buClrTx/>
              <a:buFont typeface="Wingdings" panose="05000000000000000000" pitchFamily="2" charset="2"/>
              <a:buChar char="q"/>
            </a:pPr>
            <a:r>
              <a:rPr lang="ru-RU" sz="21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профессиональных разработчиков информационных систем: алгоритмические, программные, структурные;</a:t>
            </a:r>
          </a:p>
          <a:p>
            <a:pPr>
              <a:buClrTx/>
              <a:buFont typeface="Wingdings" panose="05000000000000000000" pitchFamily="2" charset="2"/>
              <a:buChar char="q"/>
            </a:pPr>
            <a:r>
              <a:rPr lang="ru-RU" sz="21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Отказы и сбои аппаратуры, в том числе помехи и искажения сигналов на линиях связи;</a:t>
            </a:r>
          </a:p>
          <a:p>
            <a:pPr>
              <a:buClrTx/>
              <a:buFont typeface="Wingdings" panose="05000000000000000000" pitchFamily="2" charset="2"/>
              <a:buChar char="q"/>
            </a:pPr>
            <a:r>
              <a:rPr lang="ru-RU" sz="21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Форс-мажорные обстоятельства (авария, пожар, наводнение и другие так называемые воздействия непреодолимой силы). </a:t>
            </a:r>
            <a:endParaRPr lang="ru-RU" sz="215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754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30687">
        <p14:flip dir="r"/>
      </p:transition>
    </mc:Choice>
    <mc:Fallback>
      <p:transition spd="slow" advTm="3068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41277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безопасность для различных пользователей компьютерных систем</a:t>
            </a:r>
            <a:endParaRPr lang="ru-RU" sz="3200" dirty="0">
              <a:solidFill>
                <a:schemeClr val="tx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0" y="1628800"/>
            <a:ext cx="3995936" cy="3888432"/>
          </a:xfrm>
        </p:spPr>
        <p:txBody>
          <a:bodyPr>
            <a:normAutofit/>
          </a:bodyPr>
          <a:lstStyle/>
          <a:p>
            <a:pPr marL="118872" indent="0">
              <a:buClrTx/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уязвимые виды деятельности:</a:t>
            </a:r>
          </a:p>
          <a:p>
            <a:pPr>
              <a:buClrTx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Банковская деятельность</a:t>
            </a:r>
          </a:p>
          <a:p>
            <a:pPr>
              <a:buClrTx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Коммерческая деятельность</a:t>
            </a:r>
          </a:p>
          <a:p>
            <a:pPr>
              <a:buClrTx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услуги</a:t>
            </a:r>
          </a:p>
          <a:p>
            <a:pPr>
              <a:buClrTx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Управленческие задачи</a:t>
            </a:r>
          </a:p>
          <a:p>
            <a:pPr>
              <a:buClrTx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Прикладные задачи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C:\Users\Студент\Documents\Морозова Кристина 22Ю\Информационная безопасность\symbol-communication-information-data-knowledge-0010032061-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447" y="1772816"/>
            <a:ext cx="5282553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30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6032">
        <p:blinds dir="vert"/>
      </p:transition>
    </mc:Choice>
    <mc:Fallback>
      <p:transition spd="slow" advTm="16032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защиты информации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412776"/>
            <a:ext cx="6012160" cy="5445224"/>
          </a:xfrm>
        </p:spPr>
        <p:txBody>
          <a:bodyPr>
            <a:noAutofit/>
          </a:bodyPr>
          <a:lstStyle/>
          <a:p>
            <a:pPr marL="118872" indent="0">
              <a:buClrTx/>
              <a:buNone/>
            </a:pPr>
            <a:r>
              <a:rPr lang="ru-RU" sz="19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 и условия разработки методов защиты информации: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19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областей использования компьютеров и увеличение темпа роста компьютерного парка (то есть проблема защиты информации должна решаться на уровне технических средств);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19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Высокая степень концентрации информации в центрах ее обработки и, как следствие, появление централизованных баз данных, предназначенных для коллективного использования ;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19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доступа пользователя к мировым информационным ресурсам (современные системы обработки данных могут обслуживать неограниченное число абонентов, удаленных на сотни и тысячи километров);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19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Усложнение программного обеспечения вычислительного процесса на компьютере. </a:t>
            </a:r>
            <a:endParaRPr lang="ru-RU" sz="195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40152" y="1556792"/>
            <a:ext cx="3203848" cy="5301208"/>
          </a:xfrm>
        </p:spPr>
        <p:txBody>
          <a:bodyPr>
            <a:normAutofit fontScale="92500" lnSpcReduction="10000"/>
          </a:bodyPr>
          <a:lstStyle/>
          <a:p>
            <a:pPr marL="118872" indent="0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Ограничение доступа к информации осуществляется на двух уровнях:</a:t>
            </a:r>
          </a:p>
          <a:p>
            <a:pPr>
              <a:buClrTx/>
              <a:buFont typeface="Courier New" panose="02070309020205020404" pitchFamily="49" charset="0"/>
              <a:buChar char="o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уровне среды обитания человека: выдача допущенным лицам специальных пропусков, установки охранной сигнализации и системы видеонаблюдения;</a:t>
            </a:r>
          </a:p>
          <a:p>
            <a:pPr>
              <a:buClrTx/>
              <a:buFont typeface="Courier New" panose="02070309020205020404" pitchFamily="49" charset="0"/>
              <a:buChar char="o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уровне защиты компьютерных систем: имеется пароль,  который не позволяет иметь доступ к информации всем пользователям 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440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41159">
        <p14:gallery dir="l"/>
      </p:transition>
    </mc:Choice>
    <mc:Fallback>
      <p:transition spd="slow" advTm="4115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181</TotalTime>
  <Words>675</Words>
  <Application>Microsoft Office PowerPoint</Application>
  <PresentationFormat>Экран (4:3)</PresentationFormat>
  <Paragraphs>59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Модульная</vt:lpstr>
      <vt:lpstr>Информационная безопасность</vt:lpstr>
      <vt:lpstr>Информационная безопасность – совокупность мер по защите информационной среды общества и человека.</vt:lpstr>
      <vt:lpstr>Информационная среда – это совокупность условий, средств и методов на базе компьютерных систем, предназначенных для создания и использования информационных ресурсов.</vt:lpstr>
      <vt:lpstr>Основные цели и задачи информационной безопасности</vt:lpstr>
      <vt:lpstr>Презентация PowerPoint</vt:lpstr>
      <vt:lpstr>Информационные угрозы</vt:lpstr>
      <vt:lpstr>Виды информационных угроз</vt:lpstr>
      <vt:lpstr>Информационная безопасность для различных пользователей компьютерных систем</vt:lpstr>
      <vt:lpstr>Методы защиты информации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Информационная безопасность</dc:title>
  <dc:creator>Студент</dc:creator>
  <cp:lastModifiedBy>Студент</cp:lastModifiedBy>
  <cp:revision>18</cp:revision>
  <dcterms:created xsi:type="dcterms:W3CDTF">2017-05-02T06:14:32Z</dcterms:created>
  <dcterms:modified xsi:type="dcterms:W3CDTF">2017-05-23T06:50:46Z</dcterms:modified>
</cp:coreProperties>
</file>