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60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C0AC36A-8256-4F6A-9005-8EEE01E4DC16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71252E4-388D-40F5-A316-99A6A3C092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573016"/>
            <a:ext cx="6819096" cy="1417712"/>
          </a:xfrm>
        </p:spPr>
        <p:txBody>
          <a:bodyPr/>
          <a:lstStyle/>
          <a:p>
            <a:r>
              <a:rPr lang="ru-RU" b="1" dirty="0" smtClean="0"/>
              <a:t>КОСТЮМ ПАЛЕСТИНЫ В БИБЛЕЙСКИЕ ВРЕМЕНА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517232"/>
            <a:ext cx="6172200" cy="685800"/>
          </a:xfrm>
        </p:spPr>
        <p:txBody>
          <a:bodyPr/>
          <a:lstStyle/>
          <a:p>
            <a:r>
              <a:rPr lang="ru-RU" dirty="0" err="1" smtClean="0"/>
              <a:t>Овчарова</a:t>
            </a:r>
            <a:r>
              <a:rPr lang="ru-RU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530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s10357.vk.me/u82894679/-12/x_8eb2cb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840" y="116631"/>
            <a:ext cx="4469168" cy="659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cs10357.vk.me/u82894679/-12/x_4e7fc4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02437"/>
            <a:ext cx="4248472" cy="582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971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s10357.vk.me/u82894679/-12/x_778640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113" y="476672"/>
            <a:ext cx="4488141" cy="584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cs10357.vk.me/u82894679/-12/x_8b3b23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9138" y="4509120"/>
            <a:ext cx="43434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Христианств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733581" cy="280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031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laneta.moy.su/_bl/123/962352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27514"/>
            <a:ext cx="59055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ww.space-people.org/english/img_0500/obr8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12976"/>
            <a:ext cx="409261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857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s00.infourok.ru/images/doc/228/49779/2/img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21675" cy="616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088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9992" y="3244334"/>
            <a:ext cx="4604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https://www.bibleonline.ru/children/ibt/24/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76805" y="3789040"/>
            <a:ext cx="3693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http://1989.forum2x2.ru/t592-topic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01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клонение мудрец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1" y="2996952"/>
            <a:ext cx="3050967" cy="374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Бегство в Египе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95" y="70162"/>
            <a:ext cx="3018108" cy="370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xn--b1add7am7ga.xn--p1ai/images/9/6/tema-uroka-biblejskie-skazanija-5-j_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7940" y="70162"/>
            <a:ext cx="3233936" cy="3921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57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Дары мудрецов и избиение младенц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26048"/>
            <a:ext cx="5224493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43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dssoul.com/wp-content/uploads/2015/03/living-wat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097"/>
            <a:ext cx="5494982" cy="453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kn-pam.pskovlib.ru/images/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2486" y="1552888"/>
            <a:ext cx="3459182" cy="521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29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vsimrus.com/forum/uploads/monthly_04_2012/post-51173-0-84748700-13351275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392488" cy="666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Библейский урок о жизни патриарха Иосиф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764704"/>
            <a:ext cx="4164618" cy="5058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242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138.photobucket.com/albums/q258/ParshallAE/JosephSoldbyHisBrother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16632"/>
            <a:ext cx="5328592" cy="662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126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biblia.ru/reading/bible_times/odej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16632"/>
            <a:ext cx="3901012" cy="548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biblia.ru/reading/bible_times/odejda_s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4763" y="5147948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biblia.ru/reading/bible_times/odejd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028934"/>
            <a:ext cx="4030113" cy="568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982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biblia.ru/reading/bible_times/shatr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11" y="128869"/>
            <a:ext cx="5474669" cy="574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biblia.ru/reading/bible_times/dom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268" y="2492896"/>
            <a:ext cx="3324501" cy="418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872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biblia.ru/reading/bible_times/do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195" y="188640"/>
            <a:ext cx="6191250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biblia.ru/reading/bible_times/hleb_pash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8741" y="4077073"/>
            <a:ext cx="4901243" cy="275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699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56</TotalTime>
  <Words>15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КОСТЮМ ПАЛЕСТИНЫ В БИБЛЕЙСКИЕ ВРЕМЕНА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КОСТЮМ ПАЛЕСТИНЫ В БИБЛЕЙСКИЕ ВРЕМЕНА</dc:title>
  <dc:creator>Илья</dc:creator>
  <cp:lastModifiedBy>Илья</cp:lastModifiedBy>
  <cp:revision>9</cp:revision>
  <dcterms:created xsi:type="dcterms:W3CDTF">2015-12-13T10:51:56Z</dcterms:created>
  <dcterms:modified xsi:type="dcterms:W3CDTF">2017-05-22T23:33:58Z</dcterms:modified>
</cp:coreProperties>
</file>