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7"/>
  </p:notesMasterIdLst>
  <p:sldIdLst>
    <p:sldId id="259" r:id="rId4"/>
    <p:sldId id="256" r:id="rId5"/>
    <p:sldId id="257" r:id="rId6"/>
    <p:sldId id="258" r:id="rId7"/>
    <p:sldId id="263" r:id="rId8"/>
    <p:sldId id="260" r:id="rId9"/>
    <p:sldId id="261" r:id="rId10"/>
    <p:sldId id="262" r:id="rId11"/>
    <p:sldId id="264" r:id="rId12"/>
    <p:sldId id="266" r:id="rId13"/>
    <p:sldId id="265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A1249-F9F4-4ED0-A9F6-AB22A940E5C9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04EEA-2E82-45BD-A0BC-1D43928F3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09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04EEA-2E82-45BD-A0BC-1D43928F3F9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4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307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89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5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1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361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46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304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9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57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14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577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kolpino-city.ru/photo/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348" y="-21577"/>
            <a:ext cx="9142040" cy="685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412776"/>
            <a:ext cx="6781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живем в Колпино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309980"/>
            <a:ext cx="50339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Соловьева Владлена Витальевна,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высшей квалификационной категории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Колпино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3609" y="112089"/>
            <a:ext cx="4853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59 комбинированного вида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 района  Санкт-Петербурга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9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cs5490.vk.me/u2334699/126661427/x_047ce5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86796"/>
            <a:ext cx="3771837" cy="269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avakids.ru/uploads/posts/2013-07/1374944531_kolpino_j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0" y="332656"/>
            <a:ext cx="4177308" cy="3045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pa-ma.ru/images/photos/medium/map43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094228"/>
            <a:ext cx="4705308" cy="2517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8841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домике врачи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Ждут людей, чтоб их лечить.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они помочь готовы -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Отпускают лишь здоровых.</a:t>
            </a:r>
          </a:p>
          <a:p>
            <a:pPr fontAlgn="base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 Больница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3622820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на каждом этаже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Побывали мы уже.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внизу - регистратура,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повыше - логопед.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лечебной физкультуры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массажный кабинет.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пройдете коридор -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табличка "Доктор ЛОР".</a:t>
            </a:r>
          </a:p>
          <a:p>
            <a:pPr fontAlgn="base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 Поликлиника</a:t>
            </a:r>
          </a:p>
        </p:txBody>
      </p:sp>
    </p:spTree>
    <p:extLst>
      <p:ext uri="{BB962C8B-B14F-4D97-AF65-F5344CB8AC3E}">
        <p14:creationId xmlns:p14="http://schemas.microsoft.com/office/powerpoint/2010/main" val="428841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gradpetra.org/photo/photo_spb/park/1/web/5926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036" y="3356992"/>
            <a:ext cx="4220795" cy="308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773" y="341162"/>
            <a:ext cx="23469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Места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отдыха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50" name="Picture 10" descr="http://www.kolpinec.ru/upload/iblock/43d/43df7e70f2ee6b31373a6a3823ef1c4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0109" y="166323"/>
            <a:ext cx="4790143" cy="3202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info.kolpino-city.ru/upload/iblock/1d6/1d601522205002b6fbc02a868d8d160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967" y="3687022"/>
            <a:ext cx="4169348" cy="2781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9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layground.ru/i/41/24/47/00/pix/imag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2717804"/>
            <a:ext cx="4932220" cy="365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img15.nnm.me/3/b/b/1/3/445634ffd3772fdeedf7ce8de0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96317"/>
            <a:ext cx="3711025" cy="287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photos.wikimapia.org/p/00/01/98/63/60_b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144424"/>
            <a:ext cx="229171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96317"/>
            <a:ext cx="591336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Украшения города –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скульптурные композиции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252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baltphoto.ru/icon/photo/300x228/27856_100000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9" y="3068960"/>
            <a:ext cx="3884640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80739" y="404664"/>
            <a:ext cx="413125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Колпино –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воинской славы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298" name="Picture 10" descr="http://4wd-shop.ru/pok/9017/img_0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459" y="295908"/>
            <a:ext cx="4266487" cy="2889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://www.kolpinec.ru/upload/iblock/097/097dcf336d87699c911e9bba2cc051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20" y="3643513"/>
            <a:ext cx="4260126" cy="2842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08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zoozel.ru/gallery/images/310404_novgorod-karta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88" y="722313"/>
            <a:ext cx="8621425" cy="441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7469" y="0"/>
            <a:ext cx="6647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Россия  - наша страна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791" y="5517232"/>
            <a:ext cx="8489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страна называется Россия. В ней много разных городов. Мы с вами живем в маленьком городе Колпино. Колпино – маленькая часть большого города Санкт-Петербург.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4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rs-mlm.ru/wp-content/uploads/2015/09/%D0%9F%D0%B5%D1%82%D1%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310936" cy="5589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 flipH="1">
            <a:off x="5580112" y="620688"/>
            <a:ext cx="288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Колпино был построен по указу царя Петра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Сначала в нашем городе были мастерские, в которых пилили лес, бревна потом отправляли по реке в Санкт-Петербург и  из них строили корабли для флота нашей страны России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076" name="Picture 4" descr="http://xn--d1acimmaskq.xn--p1ai/photo/08/08751e3b427c3396a5604b29d13b00a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8538" y="3861048"/>
            <a:ext cx="3243467" cy="243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Ижора – главная река города Колпино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http://www.wise-travel.ru/images/reviews/424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111" y="1772816"/>
            <a:ext cx="5075165" cy="2894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otvet.imgsmail.ru/download/a1e746f923113f1767af0ed7660cf1c2_i-806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99853" y="4149078"/>
            <a:ext cx="3204032" cy="2389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99853" y="1988840"/>
            <a:ext cx="2778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разделяет Колпино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две части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63" y="4941168"/>
            <a:ext cx="5115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берегу реки стоит скульптура - белый лебедь. Лебеди живут на реках и озерах. Наверное, и на Ижоре тоже жили лебеди. А так как  давным-давно лебедушка называлась колпица, и наш город  стал называться  Колпино.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2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9779" y="-35768"/>
            <a:ext cx="46723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здания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4681" y="1152493"/>
            <a:ext cx="12731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дала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названия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зданиям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нашего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wise-travel.ru/images/reviews/4246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017" y="930821"/>
            <a:ext cx="3433886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kolpinonews.ru/u/news/upload/1502d149328cf88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930821"/>
            <a:ext cx="3518704" cy="2595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520" y="3478361"/>
            <a:ext cx="284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культуры «Ижорский»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67404" y="3478361"/>
            <a:ext cx="1802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Ижорский завод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https://msp.today/media/images/company/main/1_1_watermar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5943" y="3847693"/>
            <a:ext cx="6227161" cy="2463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71233" y="67413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38782" y="6283529"/>
            <a:ext cx="515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Спортивно-оздоровительный комплекс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Ижорец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9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karpovka.net/pics/2014/07/kolpyno-prospekt-leny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10" y="1039962"/>
            <a:ext cx="4370195" cy="2599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67314" y="116632"/>
            <a:ext cx="6738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Улицы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нашего города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50" name="Picture 6" descr="http://kolpino.nndv.ru/sdam,magazin,pavlovskaya-ul,17,ad144447,foto1,bolshoe,1152x6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9"/>
          <a:stretch/>
        </p:blipFill>
        <p:spPr bwMode="auto">
          <a:xfrm>
            <a:off x="4661129" y="1035837"/>
            <a:ext cx="4255494" cy="2572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mw2.google.com/mw-panoramio/photos/medium/2418665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888" y="3952866"/>
            <a:ext cx="4440817" cy="2713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photo.foto-planeta.com/view/4/4/4/2/kolpino-gorod-44429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3792" y="3952867"/>
            <a:ext cx="4255494" cy="2713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08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144" y="4293096"/>
            <a:ext cx="313958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хлеба нам купить,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 подарок подарить, —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Сумку мы с тобой берем,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улицу идем,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проходим вдоль витрин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заходим в…</a:t>
            </a:r>
          </a:p>
          <a:p>
            <a:pPr fontAlgn="base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 Магазин</a:t>
            </a:r>
          </a:p>
        </p:txBody>
      </p:sp>
      <p:pic>
        <p:nvPicPr>
          <p:cNvPr id="7170" name="Picture 2" descr="http://info.kolpino-city.ru/upload/iblock/53c/53c395c46a3424b2163be92e75d4c930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896" y="215863"/>
            <a:ext cx="5108879" cy="3091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photo.foto-planeta.com/view/4/4/4/2/kolpino-gorod-44429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652156"/>
            <a:ext cx="5019747" cy="291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4000" y="332656"/>
            <a:ext cx="221727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Нужные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места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город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114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moyaidea.ru/wp-content/uploads/2016/03/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367784"/>
            <a:ext cx="369785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umpalumpa.su/sites/default/files/users/5/pictures/merkur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32257"/>
            <a:ext cx="4544292" cy="3363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1049" y="4581128"/>
            <a:ext cx="31052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 запах всех манит.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Фри-картошка, как магнит.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Сюда маму приглашу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покушать попрошу.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Кафе.</a:t>
            </a:r>
          </a:p>
          <a:p>
            <a:endParaRPr lang="ru-RU" dirty="0" smtClean="0"/>
          </a:p>
        </p:txBody>
      </p:sp>
      <p:pic>
        <p:nvPicPr>
          <p:cNvPr id="8200" name="Picture 8" descr="http://u-medvedya.ru/wp-content/uploads/2013/09/IMG_619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6578" y="3341532"/>
            <a:ext cx="4797950" cy="2993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1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671" y="188640"/>
            <a:ext cx="31500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весело и интересно,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Деток много всем известно,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рисуют и играют,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Едят, а так же отдыхают!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://www.kolpino.ru/upload/iblock/dfb/IMG_26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1" y="1659397"/>
            <a:ext cx="345638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detskysad.com/images/detsad/8807/3ac1bdcf9e7f33244b5813ae1c489f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130" y="476672"/>
            <a:ext cx="3916373" cy="302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doukolp59.caduk.ru/images/dsc038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1" y="4437112"/>
            <a:ext cx="8510919" cy="192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55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329</Words>
  <Application>Microsoft Office PowerPoint</Application>
  <PresentationFormat>Экран (4:3)</PresentationFormat>
  <Paragraphs>67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Воздушный поток</vt:lpstr>
      <vt:lpstr>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34</cp:revision>
  <dcterms:created xsi:type="dcterms:W3CDTF">2017-05-14T12:44:30Z</dcterms:created>
  <dcterms:modified xsi:type="dcterms:W3CDTF">2017-05-23T13:58:15Z</dcterms:modified>
</cp:coreProperties>
</file>