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7" r:id="rId8"/>
    <p:sldId id="263" r:id="rId9"/>
    <p:sldId id="264" r:id="rId10"/>
    <p:sldId id="265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58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2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68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9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78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25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760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36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71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2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780F6-FC56-4C70-BB3C-2D76E905ACF2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51A2E-CE78-4354-85F1-2ADB0E9A8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0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672" y="600501"/>
            <a:ext cx="11273050" cy="2988860"/>
          </a:xfrm>
        </p:spPr>
        <p:txBody>
          <a:bodyPr>
            <a:noAutofit/>
          </a:bodyPr>
          <a:lstStyle/>
          <a:p>
            <a:r>
              <a:rPr lang="ru-RU" sz="6600" dirty="0" smtClean="0"/>
              <a:t>Предметно-развивающая среда в НОО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5527" y="4176214"/>
            <a:ext cx="9130353" cy="1774210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/>
              <a:t>Выполнила студентка 46 группы:</a:t>
            </a:r>
          </a:p>
          <a:p>
            <a:pPr algn="r"/>
            <a:r>
              <a:rPr lang="ru-RU" sz="3600" dirty="0" smtClean="0"/>
              <a:t>Шилова Наталья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17119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473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Бытовая зона</a:t>
            </a:r>
            <a:endParaRPr lang="ru-RU" dirty="0"/>
          </a:p>
        </p:txBody>
      </p:sp>
      <p:pic>
        <p:nvPicPr>
          <p:cNvPr id="9218" name="Picture 2" descr="http://xn--90ahbapqdek1czgza.xn--p1ai/img/xn--90ahbapqdek1/Shkola/SH-P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01" y="3051933"/>
            <a:ext cx="3944359" cy="344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cdn01.ru/files/users/images/db/dc/dbdc45207dac3405d645b2763a577be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885" y="749425"/>
            <a:ext cx="2932515" cy="220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cdn.st100sp.com/cache_pictures/014386158/thumb1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002" y="1458140"/>
            <a:ext cx="2127883" cy="212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199" y="1234440"/>
            <a:ext cx="50747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Цель: формировать общую культуру; развивать навыки самообслуживания</a:t>
            </a:r>
            <a:endParaRPr lang="ru-RU" sz="3200" dirty="0"/>
          </a:p>
        </p:txBody>
      </p:sp>
      <p:pic>
        <p:nvPicPr>
          <p:cNvPr id="9220" name="Picture 4" descr="http://fb.ru/misc/i/gallery/10585/1975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108906"/>
            <a:ext cx="306705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inaccent.ru/catalog/603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285" y="3051933"/>
            <a:ext cx="32385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59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" y="121920"/>
            <a:ext cx="9646920" cy="6553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Правильно </a:t>
            </a:r>
            <a:r>
              <a:rPr lang="ru-RU" sz="3000" b="1" u="sng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организованная предметно-развивающая среда позволяет каждому </a:t>
            </a:r>
            <a:r>
              <a:rPr lang="ru-RU" sz="30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ребенку: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найти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занятие по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душе;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поверить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 свои силы и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способности;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научиться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взаимодействовать со взрослыми и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сверстниками;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понимать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и оценивать их чувства и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поступки.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Созданная </a:t>
            </a:r>
            <a:r>
              <a:rPr lang="ru-RU" b="1" u="sng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среда вызывает у </a:t>
            </a:r>
            <a:r>
              <a:rPr lang="ru-RU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детей: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чувство радости;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эмоционально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положительное отношение к образовательному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учреждению;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желание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посещать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его;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побуждает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к активной учебной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деятельности;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способствует 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интеллектуальному развитию детей.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://fotohomka.ru/images/Jan/10/9cd25795e785b0db5a0d782fa149600d/mini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047" y="3231515"/>
            <a:ext cx="3303905" cy="246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.depositphotos.com/1003522/3101/v/450/depositphotos_31017099-Teacher-and-childr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948" y="1029335"/>
            <a:ext cx="2648004" cy="209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628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ance-ecorenov.com/wp-content/uploads/2013/07/home-main-img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15" y="4001294"/>
            <a:ext cx="4142105" cy="259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74680" cy="4100195"/>
          </a:xfrm>
        </p:spPr>
        <p:txBody>
          <a:bodyPr>
            <a:normAutofit/>
          </a:bodyPr>
          <a:lstStyle/>
          <a:p>
            <a:r>
              <a:rPr lang="ru-RU" b="1" i="1" dirty="0"/>
              <a:t>Предметно- развивающая среда</a:t>
            </a:r>
            <a:r>
              <a:rPr lang="ru-RU" dirty="0"/>
              <a:t> </a:t>
            </a:r>
            <a:r>
              <a:rPr lang="ru-RU" dirty="0" smtClean="0"/>
              <a:t>- система </a:t>
            </a:r>
            <a:r>
              <a:rPr lang="ru-RU" dirty="0"/>
              <a:t>материальных объектов деятельности ребенка, функционально моделирующая содержание его духовного и физического развития.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tarkov.su/wp-content/uploads/2016/03/umnyiy-reben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220" y="3565208"/>
            <a:ext cx="3482340" cy="261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55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966" y="693465"/>
            <a:ext cx="3337560" cy="1325563"/>
          </a:xfrm>
        </p:spPr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pic>
        <p:nvPicPr>
          <p:cNvPr id="1026" name="Picture 2" descr="http://39shkola.ru/sites/default/files/foto-1-4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46" y="2746043"/>
            <a:ext cx="3561380" cy="25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lanetadetstva.net/wp-content/uploads/2014/11/postroenie-predmetno-razvivayushhej-sredy-v-podgotovitelnoj-gruppe-v-sootvetstvii-s-fgos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265" y="2746043"/>
            <a:ext cx="3507335" cy="263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75760" y="228600"/>
            <a:ext cx="8016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предназначена </a:t>
            </a:r>
            <a:r>
              <a:rPr lang="ru-RU" sz="2400" dirty="0"/>
              <a:t>для организации предметных и сюжетно-ролевых игр. Пол игровой зоны </a:t>
            </a:r>
            <a:r>
              <a:rPr lang="ru-RU" sz="2400" dirty="0" smtClean="0"/>
              <a:t>застелен </a:t>
            </a:r>
            <a:r>
              <a:rPr lang="ru-RU" sz="2400" dirty="0"/>
              <a:t>ковром, поэтому дети могут играть сидя. В этой зоне есть уголок для мальчиков и уголок для девочек. На полках размещены различные игрушки: машинки, куклы, кукольная мебель, наборы инструментов, конструкторы и т.д. </a:t>
            </a:r>
            <a:endParaRPr lang="ru-RU" sz="2400" dirty="0"/>
          </a:p>
        </p:txBody>
      </p:sp>
      <p:pic>
        <p:nvPicPr>
          <p:cNvPr id="6" name="Picture 4" descr="http://go1.imgsmail.ru/imgpreview?key=4388bd14a960cee1&amp;mb=imgdb_preview_11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339" y="2746043"/>
            <a:ext cx="4406946" cy="263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81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Интеллектуальная зона</a:t>
            </a:r>
            <a:endParaRPr lang="ru-RU" dirty="0"/>
          </a:p>
        </p:txBody>
      </p:sp>
      <p:pic>
        <p:nvPicPr>
          <p:cNvPr id="3076" name="Picture 4" descr="http://static.ozone.ru/multimedia/books_covers/1005646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456" y="4698743"/>
            <a:ext cx="3007568" cy="200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" y="3794760"/>
            <a:ext cx="4648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дидактические материалы по предметам;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предметные уголки;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классная библиотека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90688"/>
            <a:ext cx="9768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Цель: </a:t>
            </a:r>
            <a:r>
              <a:rPr lang="ru-RU" sz="3200" dirty="0" smtClean="0"/>
              <a:t>создать условия для развития интересов</a:t>
            </a:r>
          </a:p>
          <a:p>
            <a:r>
              <a:rPr lang="ru-RU" sz="3200" dirty="0" smtClean="0"/>
              <a:t> к учебной деятельности в целом</a:t>
            </a:r>
            <a:endParaRPr lang="ru-RU" sz="3200" dirty="0"/>
          </a:p>
        </p:txBody>
      </p:sp>
      <p:pic>
        <p:nvPicPr>
          <p:cNvPr id="8" name="Picture 11" descr="P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595" y="267911"/>
            <a:ext cx="3056890" cy="388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P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39" y="3097783"/>
            <a:ext cx="2374362" cy="32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976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Интеллектуальная зона</a:t>
            </a:r>
            <a:endParaRPr lang="ru-RU" dirty="0"/>
          </a:p>
        </p:txBody>
      </p:sp>
      <p:pic>
        <p:nvPicPr>
          <p:cNvPr id="4098" name="Picture 2" descr="http://go2.imgsmail.ru/imgpreview?key=676c2663d24f392e&amp;mb=imgdb_preview_49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14" y="1499619"/>
            <a:ext cx="3269492" cy="482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go2.imgsmail.ru/imgpreview?key=738ebeaabd16a9e9&amp;mb=imgdb_preview_119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67" b="10467"/>
          <a:stretch/>
        </p:blipFill>
        <p:spPr bwMode="auto">
          <a:xfrm>
            <a:off x="7997588" y="-152400"/>
            <a:ext cx="4174993" cy="305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atic.my-shop.ru/product/2/11/1056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20" y="1499619"/>
            <a:ext cx="3643668" cy="482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go1.imgsmail.ru/imgpreview?key=10be5e46c9ab689&amp;mb=imgdb_preview_9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680" y="3050958"/>
            <a:ext cx="2804160" cy="338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25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Интеллектуальная зона или учебная</a:t>
            </a:r>
            <a:endParaRPr lang="ru-RU" dirty="0"/>
          </a:p>
        </p:txBody>
      </p:sp>
      <p:pic>
        <p:nvPicPr>
          <p:cNvPr id="5122" name="Picture 2" descr="http://go1.imgsmail.ru/imgpreview?key=1832c01bd30afc59&amp;mb=imgdb_preview_23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" y="1690688"/>
            <a:ext cx="5105400" cy="19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lashmaschool.ucoz.ru/biblioteka/IMG_58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520" y="1365723"/>
            <a:ext cx="3919924" cy="260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life-school.ucoz.ru/img1/shapka_bibliote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482" y="4117706"/>
            <a:ext cx="8206678" cy="260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713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Двигательная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Цели: реализовывать потребности детей в движении; снимать физическое напряжение</a:t>
            </a:r>
            <a:endParaRPr lang="ru-RU" dirty="0"/>
          </a:p>
        </p:txBody>
      </p:sp>
      <p:pic>
        <p:nvPicPr>
          <p:cNvPr id="2050" name="Picture 2" descr="http://health-fitnes.ru/cimg/2015/041120/46121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855" y="2960370"/>
            <a:ext cx="2359025" cy="358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" y="3154680"/>
            <a:ext cx="5425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 спортивный инвентарь;</a:t>
            </a:r>
          </a:p>
          <a:p>
            <a:r>
              <a:rPr lang="ru-RU" sz="3200" dirty="0" smtClean="0"/>
              <a:t>2) сухой бассейн и т.п.;</a:t>
            </a:r>
          </a:p>
        </p:txBody>
      </p:sp>
      <p:pic>
        <p:nvPicPr>
          <p:cNvPr id="2052" name="Picture 4" descr="http://atlant-sport.ru/uploads/main_product_143567310109384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804" y="4004709"/>
            <a:ext cx="3810971" cy="254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go2.imgsmail.ru/imgpreview?key=79e2a16862785be1&amp;mb=imgdb_preview_12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" y="4231898"/>
            <a:ext cx="3246120" cy="242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35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зона</a:t>
            </a:r>
            <a:endParaRPr lang="ru-RU" dirty="0"/>
          </a:p>
        </p:txBody>
      </p:sp>
      <p:pic>
        <p:nvPicPr>
          <p:cNvPr id="5" name="Picture 3" descr="P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20" y="2767906"/>
            <a:ext cx="6720840" cy="382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" y="1690688"/>
            <a:ext cx="10439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Цель: развивать и формировать творческие способности у детей; реализовывать потребности в самовыражении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366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зона</a:t>
            </a:r>
            <a:endParaRPr lang="ru-RU" dirty="0"/>
          </a:p>
        </p:txBody>
      </p:sp>
      <p:pic>
        <p:nvPicPr>
          <p:cNvPr id="8194" name="Picture 2" descr="http://a-ideas.com.ua/wp-content/uploads/2015/01/creative-bo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3987"/>
            <a:ext cx="5710581" cy="263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electrotrans.spb.ru/images/news/14653894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873" y="4361594"/>
            <a:ext cx="3516016" cy="222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regions.kidsreview.ru/sites/default/files/styles/card_600_400/public/webform/2_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880" y="3904555"/>
            <a:ext cx="4175760" cy="278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40880" y="365125"/>
            <a:ext cx="51511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столы для творческой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место для хранение материалов;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место для выставки (полки, столы)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/>
              <a:t>материалы для работы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68277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209</Words>
  <Application>Microsoft Office PowerPoint</Application>
  <PresentationFormat>Широкоэкранный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Предметно-развивающая среда в НОО</vt:lpstr>
      <vt:lpstr>Предметно- развивающая среда - система материальных объектов деятельности ребенка, функционально моделирующая содержание его духовного и физического развития.</vt:lpstr>
      <vt:lpstr>Игровая зона</vt:lpstr>
      <vt:lpstr>Интеллектуальная зона</vt:lpstr>
      <vt:lpstr>Интеллектуальная зона</vt:lpstr>
      <vt:lpstr>Интеллектуальная зона или учебная</vt:lpstr>
      <vt:lpstr>Двигательная зона</vt:lpstr>
      <vt:lpstr>Творческая зона</vt:lpstr>
      <vt:lpstr>Творческая зона</vt:lpstr>
      <vt:lpstr>Бытовая зона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2017-04-18T03:19:37Z</dcterms:created>
  <dcterms:modified xsi:type="dcterms:W3CDTF">2017-04-18T09:32:57Z</dcterms:modified>
</cp:coreProperties>
</file>