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7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7.jpeg"/><Relationship Id="rId7" Type="http://schemas.openxmlformats.org/officeDocument/2006/relationships/image" Target="../media/image28.jpeg"/><Relationship Id="rId12" Type="http://schemas.openxmlformats.org/officeDocument/2006/relationships/image" Target="../media/image1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3.jpeg"/><Relationship Id="rId10" Type="http://schemas.openxmlformats.org/officeDocument/2006/relationships/image" Target="../media/image31.jpe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2714620"/>
            <a:ext cx="4432300" cy="1752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B0F0"/>
                </a:solidFill>
              </a:rPr>
              <a:t>Teen camps</a:t>
            </a:r>
            <a:endParaRPr lang="ru-RU" sz="4400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cabela_camp_ps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5" y="357166"/>
            <a:ext cx="3286147" cy="3020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4819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58755">
            <a:off x="114193" y="4768199"/>
            <a:ext cx="4095869" cy="1779707"/>
          </a:xfrm>
          <a:prstGeom prst="roundRect">
            <a:avLst>
              <a:gd name="adj" fmla="val 14139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arts-cam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214290"/>
            <a:ext cx="2571744" cy="2571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HighTechCamp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4643446"/>
            <a:ext cx="2538420" cy="20109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B0F0">
              <a:alpha val="21000"/>
            </a:srgbClr>
          </a:solidFill>
        </p:spPr>
        <p:txBody>
          <a:bodyPr/>
          <a:lstStyle/>
          <a:p>
            <a:r>
              <a:rPr lang="en-US" i="1" dirty="0" smtClean="0">
                <a:solidFill>
                  <a:srgbClr val="0033CC"/>
                </a:solidFill>
              </a:rPr>
              <a:t>Let’s remember the words from the dialogue.</a:t>
            </a:r>
            <a:endParaRPr lang="ru-RU" i="1" dirty="0">
              <a:solidFill>
                <a:srgbClr val="0033CC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To book a ticket</a:t>
            </a:r>
          </a:p>
          <a:p>
            <a:r>
              <a:rPr lang="en-US" dirty="0"/>
              <a:t>Fancy doing </a:t>
            </a:r>
            <a:r>
              <a:rPr lang="en-US" dirty="0" err="1"/>
              <a:t>smth</a:t>
            </a:r>
            <a:endParaRPr lang="en-US" dirty="0"/>
          </a:p>
          <a:p>
            <a:r>
              <a:rPr lang="en-US" dirty="0"/>
              <a:t>Put up a tent </a:t>
            </a:r>
          </a:p>
          <a:p>
            <a:r>
              <a:rPr lang="en-US" dirty="0"/>
              <a:t>Build a fire</a:t>
            </a:r>
          </a:p>
          <a:p>
            <a:r>
              <a:rPr lang="en-US" dirty="0"/>
              <a:t>Survive </a:t>
            </a:r>
          </a:p>
          <a:p>
            <a:r>
              <a:rPr lang="en-US" dirty="0"/>
              <a:t>A friend in need is a friend indeed</a:t>
            </a:r>
            <a:endParaRPr lang="ru-RU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Заказать билет</a:t>
            </a:r>
          </a:p>
          <a:p>
            <a:r>
              <a:rPr lang="ru-RU" dirty="0"/>
              <a:t>Желать что-либо</a:t>
            </a:r>
          </a:p>
          <a:p>
            <a:r>
              <a:rPr lang="ru-RU" dirty="0"/>
              <a:t>Ставить палатку</a:t>
            </a:r>
          </a:p>
          <a:p>
            <a:r>
              <a:rPr lang="ru-RU" dirty="0"/>
              <a:t>Разводить костер</a:t>
            </a:r>
          </a:p>
          <a:p>
            <a:r>
              <a:rPr lang="ru-RU" dirty="0"/>
              <a:t>Выживать</a:t>
            </a:r>
          </a:p>
          <a:p>
            <a:r>
              <a:rPr lang="ru-RU" dirty="0"/>
              <a:t>Друг познается в беде</a:t>
            </a:r>
          </a:p>
        </p:txBody>
      </p:sp>
      <p:pic>
        <p:nvPicPr>
          <p:cNvPr id="50182" name="Picture 6" descr="44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953000"/>
            <a:ext cx="14287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38200"/>
          </a:xfrm>
        </p:spPr>
        <p:txBody>
          <a:bodyPr/>
          <a:lstStyle/>
          <a:p>
            <a:r>
              <a:rPr lang="en-US" b="1" i="1" dirty="0">
                <a:solidFill>
                  <a:schemeClr val="tx1"/>
                </a:solidFill>
              </a:rPr>
              <a:t>Everyday English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43000"/>
            <a:ext cx="3771900" cy="44196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    </a:t>
            </a:r>
            <a:r>
              <a:rPr lang="en-US" sz="2400" b="1" dirty="0"/>
              <a:t> </a:t>
            </a:r>
            <a:r>
              <a:rPr lang="en-US" b="1" dirty="0"/>
              <a:t>INVITING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Would you like to…..?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How about (going/riding)…..?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Do you fancy (going/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33CC"/>
                </a:solidFill>
              </a:rPr>
              <a:t>    coming/eating)..?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990600"/>
            <a:ext cx="3771900" cy="51054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      </a:t>
            </a:r>
            <a:r>
              <a:rPr lang="en-US" b="1" dirty="0"/>
              <a:t> Accepting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Yes, I’d love to!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That would be lovely!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That sounds great!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33CC"/>
                </a:solidFill>
              </a:rPr>
              <a:t>        </a:t>
            </a:r>
            <a:r>
              <a:rPr lang="en-US" b="1" dirty="0"/>
              <a:t>Refusing 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I’m afraid I can’t. I have to….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I’d love to, but….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33CC"/>
                </a:solidFill>
              </a:rPr>
              <a:t>Maybe another time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52231" name="Picture 7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800600"/>
            <a:ext cx="2743200" cy="1828800"/>
          </a:xfrm>
          <a:prstGeom prst="rect">
            <a:avLst/>
          </a:prstGeom>
          <a:noFill/>
        </p:spPr>
      </p:pic>
      <p:pic>
        <p:nvPicPr>
          <p:cNvPr id="52232" name="Picture 8" descr="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29475" y="5105400"/>
            <a:ext cx="1914525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Are you ready to go to camp? Let’s check it up!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4414" y="1571612"/>
            <a:ext cx="4900618" cy="2543180"/>
          </a:xfrm>
          <a:solidFill>
            <a:srgbClr val="00B0F0">
              <a:alpha val="37000"/>
            </a:srgbClr>
          </a:solidFill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Book your flight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dirty="0" smtClean="0"/>
              <a:t> Buy a new tracksuit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dirty="0" smtClean="0"/>
              <a:t> Finished packing your suitcase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dirty="0" smtClean="0"/>
              <a:t> Find your football boots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Pack sports equipment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43042" y="4357694"/>
            <a:ext cx="4543428" cy="2114552"/>
          </a:xfrm>
          <a:prstGeom prst="rect">
            <a:avLst/>
          </a:prstGeom>
          <a:solidFill>
            <a:schemeClr val="bg2">
              <a:lumMod val="75000"/>
              <a:alpha val="37000"/>
            </a:schemeClr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 book</a:t>
            </a:r>
            <a:r>
              <a:rPr kumimoji="0" lang="en-US" sz="24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 flight yet?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400" baseline="0" dirty="0" smtClean="0"/>
              <a:t>B:</a:t>
            </a:r>
            <a:r>
              <a:rPr lang="en-US" sz="2400" dirty="0" smtClean="0"/>
              <a:t> Yes, I have already booked my flight/No, I haven’t booked my flight yet.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A whale of a time!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6" cy="3543312"/>
          </a:xfrm>
        </p:spPr>
        <p:txBody>
          <a:bodyPr>
            <a:normAutofit/>
          </a:bodyPr>
          <a:lstStyle/>
          <a:p>
            <a:r>
              <a:rPr lang="en-US" dirty="0" smtClean="0"/>
              <a:t>Greetings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Sailing </a:t>
            </a:r>
          </a:p>
          <a:p>
            <a:r>
              <a:rPr lang="en-US" dirty="0" smtClean="0"/>
              <a:t>Wave riding</a:t>
            </a:r>
            <a:r>
              <a:rPr lang="ru-RU" dirty="0" smtClean="0"/>
              <a:t> </a:t>
            </a:r>
          </a:p>
          <a:p>
            <a:r>
              <a:rPr lang="en-US" dirty="0" smtClean="0"/>
              <a:t>Water skiing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Go sunbathing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Hair-raising rides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dirty="0" smtClean="0"/>
              <a:t>back</a:t>
            </a:r>
            <a:endParaRPr lang="ru-RU" dirty="0"/>
          </a:p>
        </p:txBody>
      </p:sp>
      <p:pic>
        <p:nvPicPr>
          <p:cNvPr id="4" name="Рисунок 3" descr="x_466010d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929198"/>
            <a:ext cx="1147651" cy="15001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55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4857760"/>
            <a:ext cx="1643042" cy="16430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unbath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1571611"/>
            <a:ext cx="1524574" cy="1699721"/>
          </a:xfrm>
          <a:prstGeom prst="rect">
            <a:avLst/>
          </a:prstGeom>
        </p:spPr>
      </p:pic>
      <p:pic>
        <p:nvPicPr>
          <p:cNvPr id="8" name="Рисунок 7" descr="water_skiing_76p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4857760"/>
            <a:ext cx="2470089" cy="1643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волн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91568" y="4714884"/>
            <a:ext cx="2466712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4270248" y="1600200"/>
            <a:ext cx="3657600" cy="4572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3428992" y="1714488"/>
            <a:ext cx="4651256" cy="461011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Поздравление, приветствие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ru-RU" sz="2400" dirty="0" smtClean="0"/>
              <a:t>Хождение на яхте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Катание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lang="ru-RU" sz="2400" dirty="0" smtClean="0"/>
              <a:t>а волнах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Катание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водных лыжах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ru-RU" sz="2400" baseline="0" dirty="0" smtClean="0"/>
              <a:t>Загорать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Жутко страшный, ужасный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ru-RU" sz="2400" baseline="0" dirty="0" smtClean="0"/>
              <a:t>возвращаться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b="1" dirty="0" smtClean="0"/>
              <a:t>Use the words to make up sentences in the Present Perfect Tense.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en-US" dirty="0" smtClean="0"/>
              <a:t>I/tidy up/my/room</a:t>
            </a:r>
            <a:endParaRPr lang="ru-RU" dirty="0" smtClean="0"/>
          </a:p>
          <a:p>
            <a:pPr lvl="0"/>
            <a:r>
              <a:rPr lang="ru-RU" dirty="0" smtClean="0"/>
              <a:t>__________________________________________</a:t>
            </a:r>
          </a:p>
          <a:p>
            <a:pPr lvl="0"/>
            <a:r>
              <a:rPr lang="ru-RU" dirty="0" err="1" smtClean="0"/>
              <a:t>She</a:t>
            </a:r>
            <a:r>
              <a:rPr lang="ru-RU" dirty="0" smtClean="0"/>
              <a:t>/</a:t>
            </a:r>
            <a:r>
              <a:rPr lang="ru-RU" dirty="0" err="1" smtClean="0"/>
              <a:t>eat</a:t>
            </a:r>
            <a:r>
              <a:rPr lang="ru-RU" dirty="0" smtClean="0"/>
              <a:t>/</a:t>
            </a:r>
            <a:r>
              <a:rPr lang="ru-RU" dirty="0" err="1" smtClean="0"/>
              <a:t>candy</a:t>
            </a:r>
            <a:r>
              <a:rPr lang="ru-RU" dirty="0" smtClean="0"/>
              <a:t> </a:t>
            </a:r>
            <a:r>
              <a:rPr lang="ru-RU" dirty="0" err="1" smtClean="0"/>
              <a:t>floss</a:t>
            </a:r>
            <a:endParaRPr lang="ru-RU" dirty="0" smtClean="0"/>
          </a:p>
          <a:p>
            <a:pPr lvl="0"/>
            <a:r>
              <a:rPr lang="ru-RU" dirty="0" smtClean="0"/>
              <a:t>__________________________________________</a:t>
            </a:r>
          </a:p>
          <a:p>
            <a:pPr lvl="0"/>
            <a:r>
              <a:rPr lang="ru-RU" dirty="0" err="1" smtClean="0"/>
              <a:t>He</a:t>
            </a:r>
            <a:r>
              <a:rPr lang="ru-RU" dirty="0" smtClean="0"/>
              <a:t>/</a:t>
            </a:r>
            <a:r>
              <a:rPr lang="ru-RU" dirty="0" err="1" smtClean="0"/>
              <a:t>go</a:t>
            </a:r>
            <a:r>
              <a:rPr lang="ru-RU" dirty="0" smtClean="0"/>
              <a:t>/</a:t>
            </a:r>
            <a:r>
              <a:rPr lang="ru-RU" dirty="0" err="1" smtClean="0"/>
              <a:t>souvenir</a:t>
            </a:r>
            <a:r>
              <a:rPr lang="ru-RU" dirty="0" smtClean="0"/>
              <a:t>/</a:t>
            </a:r>
            <a:r>
              <a:rPr lang="ru-RU" dirty="0" err="1" smtClean="0"/>
              <a:t>shopping</a:t>
            </a:r>
            <a:endParaRPr lang="ru-RU" dirty="0" smtClean="0"/>
          </a:p>
          <a:p>
            <a:pPr lvl="0"/>
            <a:r>
              <a:rPr lang="ru-RU" dirty="0" smtClean="0"/>
              <a:t>__________________________________________</a:t>
            </a:r>
          </a:p>
          <a:p>
            <a:pPr lvl="0"/>
            <a:r>
              <a:rPr lang="ru-RU" dirty="0" err="1" smtClean="0"/>
              <a:t>We</a:t>
            </a:r>
            <a:r>
              <a:rPr lang="ru-RU" dirty="0" smtClean="0"/>
              <a:t>/</a:t>
            </a:r>
            <a:r>
              <a:rPr lang="ru-RU" dirty="0" err="1" smtClean="0"/>
              <a:t>read</a:t>
            </a:r>
            <a:r>
              <a:rPr lang="ru-RU" dirty="0" smtClean="0"/>
              <a:t>/</a:t>
            </a:r>
            <a:r>
              <a:rPr lang="ru-RU" dirty="0" err="1" smtClean="0"/>
              <a:t>this</a:t>
            </a:r>
            <a:r>
              <a:rPr lang="ru-RU" dirty="0" smtClean="0"/>
              <a:t>/</a:t>
            </a:r>
            <a:r>
              <a:rPr lang="ru-RU" dirty="0" err="1" smtClean="0"/>
              <a:t>book</a:t>
            </a:r>
            <a:endParaRPr lang="ru-RU" dirty="0" smtClean="0"/>
          </a:p>
          <a:p>
            <a:pPr lvl="0"/>
            <a:r>
              <a:rPr lang="ru-RU" dirty="0" smtClean="0"/>
              <a:t>__________________________________________</a:t>
            </a:r>
          </a:p>
          <a:p>
            <a:pPr lvl="0"/>
            <a:r>
              <a:rPr lang="ru-RU" dirty="0" err="1" smtClean="0"/>
              <a:t>They</a:t>
            </a:r>
            <a:r>
              <a:rPr lang="ru-RU" dirty="0" smtClean="0"/>
              <a:t>/</a:t>
            </a:r>
            <a:r>
              <a:rPr lang="ru-RU" dirty="0" err="1" smtClean="0"/>
              <a:t>travel</a:t>
            </a:r>
            <a:r>
              <a:rPr lang="ru-RU" dirty="0" smtClean="0"/>
              <a:t>/</a:t>
            </a:r>
            <a:r>
              <a:rPr lang="ru-RU" dirty="0" err="1" smtClean="0"/>
              <a:t>Europe</a:t>
            </a:r>
            <a:endParaRPr lang="ru-RU" dirty="0" smtClean="0"/>
          </a:p>
          <a:p>
            <a:pPr lvl="0"/>
            <a:r>
              <a:rPr lang="ru-RU" dirty="0" smtClean="0"/>
              <a:t>__________________________________________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758138" cy="3714776"/>
          </a:xfrm>
          <a:solidFill>
            <a:srgbClr val="FF0000">
              <a:alpha val="58000"/>
            </a:srgb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dirty="0" smtClean="0"/>
              <a:t>Your </a:t>
            </a:r>
            <a:r>
              <a:rPr lang="en-US" sz="4400" b="1" u="sng" dirty="0" smtClean="0">
                <a:solidFill>
                  <a:schemeClr val="bg1"/>
                </a:solidFill>
              </a:rPr>
              <a:t>home task </a:t>
            </a:r>
            <a:r>
              <a:rPr lang="en-US" sz="4400" dirty="0" smtClean="0"/>
              <a:t>for Friday,17 : </a:t>
            </a:r>
            <a:r>
              <a:rPr lang="en-US" sz="4400" b="1" u="sng" dirty="0" smtClean="0">
                <a:solidFill>
                  <a:schemeClr val="bg1"/>
                </a:solidFill>
              </a:rPr>
              <a:t>ex. 3 at page 35 </a:t>
            </a:r>
            <a:r>
              <a:rPr lang="en-US" sz="4400" dirty="0" smtClean="0"/>
              <a:t>(to read and translate the text, do the exercise), </a:t>
            </a:r>
            <a:r>
              <a:rPr lang="en-US" sz="4400" b="1" u="sng" dirty="0" smtClean="0">
                <a:solidFill>
                  <a:schemeClr val="bg1"/>
                </a:solidFill>
              </a:rPr>
              <a:t>learn by heart 3 forms of irregular verbs for dictation</a:t>
            </a:r>
            <a:r>
              <a:rPr lang="en-US" b="1" u="sng" dirty="0" smtClean="0">
                <a:solidFill>
                  <a:schemeClr val="bg1"/>
                </a:solidFill>
              </a:rPr>
              <a:t>.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abela_camp_ps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500570"/>
            <a:ext cx="2357453" cy="21669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4819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58755">
            <a:off x="542788" y="4768199"/>
            <a:ext cx="4095869" cy="1779707"/>
          </a:xfrm>
          <a:prstGeom prst="roundRect">
            <a:avLst>
              <a:gd name="adj" fmla="val 14139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HighTechCamp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04807">
            <a:off x="7027401" y="443732"/>
            <a:ext cx="1867251" cy="147925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arts-cam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8653">
            <a:off x="505539" y="219818"/>
            <a:ext cx="1117696" cy="1117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gph0223+kitten-in-a-bag-keith-kimberlin-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85728"/>
            <a:ext cx="1143009" cy="1504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4643470" cy="5929354"/>
          </a:xfrm>
          <a:solidFill>
            <a:srgbClr val="00B0F0">
              <a:alpha val="19000"/>
            </a:srgbClr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I’ve seen a kitten:</a:t>
            </a:r>
            <a:endParaRPr lang="ru-RU" sz="2800" dirty="0" smtClean="0"/>
          </a:p>
          <a:p>
            <a:r>
              <a:rPr lang="en-US" sz="2800" b="1" dirty="0" smtClean="0"/>
              <a:t>To write—wrote—written.</a:t>
            </a:r>
            <a:endParaRPr lang="ru-RU" sz="2800" dirty="0" smtClean="0"/>
          </a:p>
          <a:p>
            <a:r>
              <a:rPr lang="en-US" sz="2800" dirty="0" smtClean="0"/>
              <a:t>She has found a mitten:</a:t>
            </a:r>
            <a:endParaRPr lang="ru-RU" sz="2800" dirty="0" smtClean="0"/>
          </a:p>
          <a:p>
            <a:r>
              <a:rPr lang="en-US" sz="2800" b="1" dirty="0" smtClean="0"/>
              <a:t>To eat- ate-eaten.</a:t>
            </a:r>
            <a:endParaRPr lang="ru-RU" sz="2800" dirty="0" smtClean="0"/>
          </a:p>
          <a:p>
            <a:r>
              <a:rPr lang="en-US" sz="2800" dirty="0" smtClean="0"/>
              <a:t>I’ve enjoyed the sun:</a:t>
            </a:r>
            <a:endParaRPr lang="ru-RU" sz="2800" dirty="0" smtClean="0"/>
          </a:p>
          <a:p>
            <a:r>
              <a:rPr lang="en-US" sz="2800" b="1" dirty="0" smtClean="0"/>
              <a:t>To run—ran—run.</a:t>
            </a:r>
            <a:endParaRPr lang="ru-RU" sz="2800" dirty="0" smtClean="0"/>
          </a:p>
          <a:p>
            <a:r>
              <a:rPr lang="en-US" sz="2800" dirty="0" smtClean="0"/>
              <a:t>I’ve bought a gum:</a:t>
            </a:r>
          </a:p>
          <a:p>
            <a:r>
              <a:rPr lang="en-US" sz="2800" b="1" dirty="0" smtClean="0"/>
              <a:t>To come-came-come.</a:t>
            </a:r>
          </a:p>
          <a:p>
            <a:r>
              <a:rPr lang="en-US" sz="2800" dirty="0" smtClean="0"/>
              <a:t>I’ </a:t>
            </a:r>
            <a:r>
              <a:rPr lang="en-US" sz="2800" dirty="0" err="1" smtClean="0"/>
              <a:t>ve</a:t>
            </a:r>
            <a:r>
              <a:rPr lang="en-US" sz="2800" dirty="0" smtClean="0"/>
              <a:t> lived in the kingdom:</a:t>
            </a:r>
          </a:p>
          <a:p>
            <a:r>
              <a:rPr lang="en-US" sz="2800" b="1" dirty="0" smtClean="0"/>
              <a:t>To swim-swam-swum.</a:t>
            </a:r>
            <a:endParaRPr lang="ru-RU" sz="2800" b="1" dirty="0" smtClean="0"/>
          </a:p>
        </p:txBody>
      </p:sp>
      <p:pic>
        <p:nvPicPr>
          <p:cNvPr id="4" name="Рисунок 3" descr="mitte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857232"/>
            <a:ext cx="1704972" cy="15527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926b86c6ea6da7effe8b01cd353d82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000240"/>
            <a:ext cx="1476893" cy="1500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ool-icon-green-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4643446"/>
            <a:ext cx="1714512" cy="1714512"/>
          </a:xfrm>
          <a:prstGeom prst="rect">
            <a:avLst/>
          </a:prstGeom>
        </p:spPr>
      </p:pic>
      <p:pic>
        <p:nvPicPr>
          <p:cNvPr id="8" name="Рисунок 7" descr="gum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3143248"/>
            <a:ext cx="1563420" cy="1118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Fill  in  the  gaps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00166" y="1571612"/>
            <a:ext cx="5500726" cy="471490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To </a:t>
            </a:r>
            <a:r>
              <a:rPr lang="en-US" b="1" dirty="0" smtClean="0"/>
              <a:t>hear- …………..-heard</a:t>
            </a:r>
            <a:r>
              <a:rPr lang="en-US" b="1" dirty="0" smtClean="0"/>
              <a:t>.</a:t>
            </a:r>
            <a:endParaRPr lang="ru-RU" b="1" dirty="0" smtClean="0"/>
          </a:p>
          <a:p>
            <a:r>
              <a:rPr lang="en-GB" b="1" dirty="0" smtClean="0"/>
              <a:t>To be-was/........-..........</a:t>
            </a:r>
          </a:p>
          <a:p>
            <a:r>
              <a:rPr lang="en-GB" b="1" dirty="0" smtClean="0"/>
              <a:t>To </a:t>
            </a:r>
            <a:r>
              <a:rPr lang="en-GB" b="1" dirty="0" smtClean="0"/>
              <a:t>become-..............-become</a:t>
            </a:r>
            <a:endParaRPr lang="en-GB" b="1" dirty="0" smtClean="0"/>
          </a:p>
          <a:p>
            <a:r>
              <a:rPr lang="en-GB" b="1" dirty="0" smtClean="0"/>
              <a:t>To make-..........-...............</a:t>
            </a:r>
          </a:p>
          <a:p>
            <a:r>
              <a:rPr lang="en-GB" b="1" dirty="0" smtClean="0"/>
              <a:t>To speak-spoke</a:t>
            </a:r>
            <a:r>
              <a:rPr lang="en-GB" b="1" dirty="0" smtClean="0"/>
              <a:t>-</a:t>
            </a:r>
            <a:r>
              <a:rPr lang="en-GB" b="1" dirty="0" smtClean="0"/>
              <a:t>............</a:t>
            </a:r>
            <a:endParaRPr lang="ru-RU" b="1" dirty="0" smtClean="0"/>
          </a:p>
          <a:p>
            <a:r>
              <a:rPr lang="en-US" b="1" dirty="0" smtClean="0"/>
              <a:t>To read-………-…………</a:t>
            </a:r>
            <a:endParaRPr lang="ru-RU" b="1" dirty="0" smtClean="0"/>
          </a:p>
          <a:p>
            <a:r>
              <a:rPr lang="en-GB" b="1" dirty="0" smtClean="0"/>
              <a:t>..................-..............-broken.</a:t>
            </a:r>
          </a:p>
          <a:p>
            <a:r>
              <a:rPr lang="en-GB" b="1" dirty="0" smtClean="0"/>
              <a:t>To play-...............-played</a:t>
            </a:r>
          </a:p>
          <a:p>
            <a:r>
              <a:rPr lang="en-GB" b="1" dirty="0" smtClean="0"/>
              <a:t>To go-............-...........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71744"/>
            <a:ext cx="8572560" cy="100013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To have dancing/acting/painting classes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Dancing_0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3048021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bv042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85728"/>
            <a:ext cx="2943232" cy="22467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Painting_clas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285728"/>
            <a:ext cx="2105049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water-raftin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3571876"/>
            <a:ext cx="3599260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71472" y="5786430"/>
            <a:ext cx="3857652" cy="107157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cap="small" dirty="0" smtClean="0">
                <a:latin typeface="Comic Sans MS" pitchFamily="66" charset="0"/>
                <a:ea typeface="+mj-ea"/>
                <a:cs typeface="+mj-cs"/>
              </a:rPr>
              <a:t>To go rafting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4" name="Рисунок 13" descr="3264312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500438"/>
            <a:ext cx="2786082" cy="2786082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4071934" y="5572140"/>
            <a:ext cx="5072066" cy="12858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cap="small" dirty="0" smtClean="0">
                <a:latin typeface="Comic Sans MS" pitchFamily="66" charset="0"/>
                <a:ea typeface="+mj-ea"/>
                <a:cs typeface="+mj-cs"/>
              </a:rPr>
              <a:t>To play an instrument 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1" grpId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3167322_1600x12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45680"/>
            <a:ext cx="9204907" cy="69036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00306"/>
            <a:ext cx="2786082" cy="200026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To play volleyball/</a:t>
            </a:r>
            <a:b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basketball/</a:t>
            </a:r>
            <a:b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football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Basketball__Volleyball_and_Footb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643174" cy="2643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b_2227545f2af3d532f765584e4cd051f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0"/>
            <a:ext cx="2735269" cy="3090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643174" y="3071810"/>
            <a:ext cx="3286148" cy="107157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make a robot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Рисунок 8" descr="SwimMainP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0"/>
            <a:ext cx="3286116" cy="30718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6072198" y="3071810"/>
            <a:ext cx="3286148" cy="107157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go</a:t>
            </a:r>
            <a:r>
              <a:rPr kumimoji="0" lang="en-US" sz="3000" b="1" i="0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swimming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tree_houses1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429133"/>
            <a:ext cx="3143272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500430" y="4857760"/>
            <a:ext cx="4572032" cy="107157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make a tree house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0" grpId="1"/>
      <p:bldP spid="12" grpId="0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33167322_1600x12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9148"/>
            <a:ext cx="9156198" cy="68671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43182"/>
            <a:ext cx="3786214" cy="65403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To go hiking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3CF2FBF483D-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3500430" cy="26165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webpage_screenshot-356335-127070720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0"/>
            <a:ext cx="3386457" cy="25717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071934" y="2714620"/>
            <a:ext cx="3786214" cy="65403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make</a:t>
            </a:r>
            <a:r>
              <a:rPr kumimoji="0" lang="en-US" sz="3000" b="1" i="0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a webpage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Рисунок 9" descr="csvc_phongCNT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57563"/>
            <a:ext cx="3857620" cy="25846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14282" y="6000768"/>
            <a:ext cx="3786214" cy="654032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have IT classes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2" name="Рисунок 11" descr="playing-video-gam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3343274"/>
            <a:ext cx="3214710" cy="244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4714876" y="5929330"/>
            <a:ext cx="3786214" cy="654032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To play a video game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boi_sinie_1920x1200_02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5286412" cy="1928778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Have you ever…?</a:t>
            </a:r>
            <a:b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Yes, I have…</a:t>
            </a:r>
            <a:b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No, I haven’t… </a:t>
            </a:r>
            <a:b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I have never…</a:t>
            </a:r>
            <a:endParaRPr lang="ru-RU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928802"/>
            <a:ext cx="6000760" cy="450059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1472" y="2714620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000240"/>
            <a:ext cx="4643470" cy="453600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have dancing/acting/painting classes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play a video game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play an instrument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make a robot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go swimming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go hiking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have IT classes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make a webpage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go rafting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play volleyball/ basketball/football</a:t>
            </a:r>
          </a:p>
          <a:p>
            <a:r>
              <a:rPr lang="en-US" sz="22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To make a tree house</a:t>
            </a:r>
          </a:p>
          <a:p>
            <a:endParaRPr lang="en-US" sz="2200" b="1" dirty="0" smtClean="0">
              <a:latin typeface="Comic Sans MS" pitchFamily="66" charset="0"/>
            </a:endParaRPr>
          </a:p>
          <a:p>
            <a:endParaRPr lang="en-US" sz="2200" b="1" dirty="0" smtClean="0">
              <a:latin typeface="Comic Sans MS" pitchFamily="66" charset="0"/>
            </a:endParaRPr>
          </a:p>
          <a:p>
            <a:endParaRPr lang="en-US" sz="2200" b="1" dirty="0" smtClean="0">
              <a:latin typeface="Comic Sans MS" pitchFamily="66" charset="0"/>
            </a:endParaRPr>
          </a:p>
          <a:p>
            <a:endParaRPr lang="en-US" sz="2200" b="1" dirty="0" smtClean="0">
              <a:latin typeface="Comic Sans MS" pitchFamily="66" charset="0"/>
            </a:endParaRPr>
          </a:p>
          <a:p>
            <a:endParaRPr lang="en-US" sz="2200" b="1" dirty="0" smtClean="0">
              <a:latin typeface="Comic Sans MS" pitchFamily="66" charset="0"/>
            </a:endParaRPr>
          </a:p>
          <a:p>
            <a:endParaRPr lang="ru-RU" sz="2200" dirty="0"/>
          </a:p>
        </p:txBody>
      </p:sp>
      <p:pic>
        <p:nvPicPr>
          <p:cNvPr id="10" name="Рисунок 9" descr="Basketball__Volleyball_and_Footb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714620"/>
            <a:ext cx="1142996" cy="11429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Dancing_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0"/>
            <a:ext cx="1396992" cy="10477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csvc_phongCNT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1142984"/>
            <a:ext cx="1535375" cy="10287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Рисунок 13" descr="water-raft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84" y="2500306"/>
            <a:ext cx="1750991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Рисунок 14" descr="b_2227545f2af3d532f765584e4cd051f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2198" y="5457125"/>
            <a:ext cx="1239713" cy="1400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" name="Рисунок 15" descr="23CF2FBF483D-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45385" y="4071942"/>
            <a:ext cx="1898615" cy="14192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webpage_screenshot-356335-1270707200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00629" y="4000504"/>
            <a:ext cx="1714512" cy="13020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Рисунок 17" descr="playing-video-game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15272" y="2000240"/>
            <a:ext cx="1160838" cy="928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Рисунок 18" descr="tree_houses1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857620" y="5284759"/>
            <a:ext cx="1050138" cy="15732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bv04278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72330" y="285728"/>
            <a:ext cx="1800224" cy="1374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45785866_vetton_ru_63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62727"/>
            <a:ext cx="9227636" cy="692072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615262" cy="1143000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Read the examples. Then complete the sentences with </a:t>
            </a:r>
            <a:r>
              <a:rPr lang="en-US" b="1" i="1" dirty="0" smtClean="0">
                <a:solidFill>
                  <a:srgbClr val="FF0000"/>
                </a:solidFill>
              </a:rPr>
              <a:t>has been </a:t>
            </a:r>
            <a:r>
              <a:rPr lang="en-US" b="1" dirty="0" smtClean="0">
                <a:solidFill>
                  <a:schemeClr val="tx1"/>
                </a:solidFill>
              </a:rPr>
              <a:t>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has gone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82" y="2000240"/>
            <a:ext cx="8929718" cy="10715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</a:t>
            </a:r>
            <a:r>
              <a:rPr kumimoji="0" lang="en-US" sz="26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has gone 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the circus. 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(= he is still there)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</a:t>
            </a:r>
            <a:r>
              <a:rPr kumimoji="0" lang="en-US" sz="26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has been 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the circus. (=he</a:t>
            </a:r>
            <a:r>
              <a:rPr kumimoji="0" lang="en-US" sz="2600" b="1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has already come back)</a:t>
            </a:r>
            <a:endParaRPr kumimoji="0" lang="ru-RU" sz="2600" b="1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3714752"/>
            <a:ext cx="8501122" cy="22145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1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John isn’t here. 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…………..to 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supermarket.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She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……………….. 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the mountains twice.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Lucy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…………to  </a:t>
            </a:r>
            <a:r>
              <a:rPr lang="en-US" sz="2600" b="1" cap="sm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summer camp. She’ll be back in a week.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Tony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……………… to </a:t>
            </a:r>
            <a:r>
              <a:rPr kumimoji="0" lang="en-US" sz="2600" b="1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Legoland</a:t>
            </a:r>
            <a:r>
              <a:rPr kumimoji="0" lang="en-US" sz="2600" b="1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but I haven’t</a:t>
            </a:r>
            <a:endParaRPr kumimoji="0" lang="ru-RU" sz="2600" b="1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45785866_vetton_ru_63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9148"/>
            <a:ext cx="9156198" cy="68671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4972056" cy="714380"/>
          </a:xfrm>
          <a:solidFill>
            <a:schemeClr val="accent2">
              <a:lumMod val="75000"/>
              <a:alpha val="57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Refresh your memory!!!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85786" y="714356"/>
            <a:ext cx="7643866" cy="1500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b">
            <a:normAutofit fontScale="47500" lnSpcReduction="20000"/>
          </a:bodyPr>
          <a:lstStyle/>
          <a:p>
            <a:r>
              <a:rPr lang="en-US" sz="5500" b="1" dirty="0" smtClean="0"/>
              <a:t>Study the activities in ex. 1, p. 56 </a:t>
            </a:r>
            <a:r>
              <a:rPr lang="en-US" sz="5500" b="1" dirty="0" smtClean="0"/>
              <a:t> </a:t>
            </a:r>
            <a:r>
              <a:rPr lang="en-US" sz="5500" b="1" dirty="0" smtClean="0"/>
              <a:t>and make a list of preference, start with the activities you like best and finish the list with the activities you would never do.. Explain your choice</a:t>
            </a:r>
            <a:r>
              <a:rPr lang="en-US" sz="3200" b="1" dirty="0" smtClean="0"/>
              <a:t>.</a:t>
            </a:r>
            <a:endParaRPr lang="ru-RU" sz="32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2428868"/>
            <a:ext cx="8643998" cy="4214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rmAutofit fontScale="40000" lnSpcReduction="20000"/>
          </a:bodyPr>
          <a:lstStyle/>
          <a:p>
            <a:endParaRPr lang="en-US" sz="2400" b="1" dirty="0" smtClean="0"/>
          </a:p>
          <a:p>
            <a:endParaRPr lang="en-US" sz="5500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4.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5.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6.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7.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8.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9.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10.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11. _______________________________________________________</a:t>
            </a:r>
            <a:endParaRPr lang="ru-RU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0" dirty="0" smtClean="0"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12. _______________________________________________________</a:t>
            </a:r>
            <a:endParaRPr lang="en-US" sz="55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372</TotalTime>
  <Words>597</Words>
  <PresentationFormat>Экран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Fill  in  the  gaps</vt:lpstr>
      <vt:lpstr>To have dancing/acting/painting classes</vt:lpstr>
      <vt:lpstr>To play volleyball/ basketball/ football</vt:lpstr>
      <vt:lpstr>To go hiking</vt:lpstr>
      <vt:lpstr>Have you ever…? Yes, I have… No, I haven’t…  I have never…</vt:lpstr>
      <vt:lpstr>Read the examples. Then complete the sentences with has been or has gone.</vt:lpstr>
      <vt:lpstr>Refresh your memory!!!</vt:lpstr>
      <vt:lpstr>Let’s remember the words from the dialogue.</vt:lpstr>
      <vt:lpstr>Everyday English</vt:lpstr>
      <vt:lpstr>Are you ready to go to camp? Let’s check it up!</vt:lpstr>
      <vt:lpstr>A whale of a time!</vt:lpstr>
      <vt:lpstr>Use the words to make up sentences in the Present Perfect Tense.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Альмира</dc:creator>
  <cp:lastModifiedBy>Альмира</cp:lastModifiedBy>
  <cp:revision>36</cp:revision>
  <dcterms:created xsi:type="dcterms:W3CDTF">2012-02-13T15:06:53Z</dcterms:created>
  <dcterms:modified xsi:type="dcterms:W3CDTF">2012-02-14T07:00:19Z</dcterms:modified>
</cp:coreProperties>
</file>