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8" r:id="rId3"/>
    <p:sldId id="275" r:id="rId4"/>
    <p:sldId id="270" r:id="rId5"/>
    <p:sldId id="262" r:id="rId6"/>
    <p:sldId id="263" r:id="rId7"/>
    <p:sldId id="264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13F1AC-6716-4215-A987-8736AF28579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4CBDB08-35FD-405F-96EA-E4C58C136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92;&#1083;&#1077;&#1081;&#1090;&#1072;%20&#1087;&#1090;&#1080;&#1095;&#1082;&#1072;.mp3" TargetMode="External"/><Relationship Id="rId13" Type="http://schemas.openxmlformats.org/officeDocument/2006/relationships/image" Target="../media/image11.jpeg"/><Relationship Id="rId18" Type="http://schemas.openxmlformats.org/officeDocument/2006/relationships/image" Target="../media/image14.png"/><Relationship Id="rId3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57;&#1072;&#1082;&#1089;&#1086;&#1092;&#1086;&#1085;.mp3" TargetMode="External"/><Relationship Id="rId7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82;&#1083;&#1072;&#1088;&#1085;&#1077;&#1090;%20&#1082;&#1086;&#1096;&#1082;&#1072;.mp3" TargetMode="External"/><Relationship Id="rId12" Type="http://schemas.openxmlformats.org/officeDocument/2006/relationships/image" Target="../media/image10.png"/><Relationship Id="rId17" Type="http://schemas.microsoft.com/office/2007/relationships/hdphoto" Target="../media/hdphoto4.wdp"/><Relationship Id="rId2" Type="http://schemas.openxmlformats.org/officeDocument/2006/relationships/audio" Target="file:///F:\&#1084;&#1091;&#1079;%20&#1080;&#1085;&#1089;&#1090;&#1088;.%20&#1080;&#1085;&#1090;.%202017%20&#1089;%20&#1076;&#1086;&#1084;&#1080;&#1082;&#1072;&#1084;&#1080;\&#1042;&#1072;&#1083;&#1100;&#1089;%20&#1096;&#1091;&#1090;&#1082;&#1072;%20&#1096;&#1086;&#1089;&#1090;&#1072;&#1082;&#1086;&#1074;&#1080;&#1095;%20&#1092;&#1083;%20&#1080;%20&#1086;&#1088;&#1082;&#1077;&#1089;&#1090;&#1088;.mp3" TargetMode="External"/><Relationship Id="rId16" Type="http://schemas.openxmlformats.org/officeDocument/2006/relationships/image" Target="../media/image13.png"/><Relationship Id="rId20" Type="http://schemas.openxmlformats.org/officeDocument/2006/relationships/image" Target="../media/image16.png"/><Relationship Id="rId1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58;&#1088;&#1091;&#1073;&#1072;%20&#1053;&#1077;&#1072;&#1087;&#1086;&#1083;%20%20&#1087;&#1077;&#1089;&#1085;&#1103;%20&#1063;.mp3" TargetMode="External"/><Relationship Id="rId6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76;&#1091;&#1076;&#1086;&#1095;&#1082;&#1072;.mp3" TargetMode="External"/><Relationship Id="rId11" Type="http://schemas.openxmlformats.org/officeDocument/2006/relationships/image" Target="../media/image9.jpeg"/><Relationship Id="rId5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43;&#1091;&#1089;&#1083;&#1080;%20&#1080;%20&#1076;&#1091;&#1076;&#1086;&#1095;&#1082;&#1072;.mp3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8.jpeg"/><Relationship Id="rId19" Type="http://schemas.openxmlformats.org/officeDocument/2006/relationships/image" Target="../media/image15.png"/><Relationship Id="rId4" Type="http://schemas.openxmlformats.org/officeDocument/2006/relationships/audio" Target="file:///F:\&#1084;&#1091;&#1079;%20&#1080;&#1085;&#1089;&#1090;&#1088;.%20&#1080;&#1085;&#1090;.%202017%20&#1089;%20&#1076;&#1086;&#1084;&#1080;&#1082;&#1072;&#1084;&#1080;\&#1050;&#1083;&#1072;&#1088;&#1085;&#1077;&#1090;%20&#1056;&#1080;&#1084;&#1089;&#1082;&#1080;&#1081;%20&#1050;&#1086;&#1088;&#1089;&#1072;&#1082;&#1086;&#1074;%20&#1055;&#1086;&#1083;&#1105;&#1090;%20&#1096;&#1084;&#1077;&#1083;&#1103;.mp3" TargetMode="External"/><Relationship Id="rId9" Type="http://schemas.openxmlformats.org/officeDocument/2006/relationships/slideLayout" Target="../slideLayouts/slideLayout7.xml"/><Relationship Id="rId14" Type="http://schemas.openxmlformats.org/officeDocument/2006/relationships/image" Target="http://www.artsides.ru/big/item_5720.jp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3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75;&#1080;&#1090;&#1072;&#1088;&#1072;.mp3" TargetMode="External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40;&#1088;&#1092;&#1072;.mp3" TargetMode="External"/><Relationship Id="rId1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89;&#1082;&#1088;&#1080;&#1087;&#1082;&#1072;.mp3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1.png"/><Relationship Id="rId5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43;&#1091;&#1089;&#1083;&#1080;.mp3" TargetMode="External"/><Relationship Id="rId10" Type="http://schemas.openxmlformats.org/officeDocument/2006/relationships/image" Target="../media/image20.png"/><Relationship Id="rId4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41;&#1072;&#1083;&#1072;&#1083;&#1072;&#1081;&#1082;&#1072;.mp3" TargetMode="External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14.png"/><Relationship Id="rId3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57;&#1080;&#1085;&#1090;&#1077;&#1079;&#1072;&#1090;&#1086;&#1088;.mp3" TargetMode="External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40;&#1082;&#1082;&#1086;&#1088;&#1076;&#1077;&#1086;&#1085;.mp3" TargetMode="External"/><Relationship Id="rId1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87;&#1080;&#1072;&#1085;&#1080;&#1085;&#1086;.mp3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8.jpeg"/><Relationship Id="rId5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73;&#1072;&#1103;&#1085;.mp3" TargetMode="External"/><Relationship Id="rId10" Type="http://schemas.openxmlformats.org/officeDocument/2006/relationships/image" Target="../media/image27.jpeg"/><Relationship Id="rId4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43;&#1072;&#1088;&#1084;&#1086;&#1096;&#1082;&#1072;.mp3" TargetMode="External"/><Relationship Id="rId9" Type="http://schemas.openxmlformats.org/officeDocument/2006/relationships/image" Target="../media/image26.jpe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44;&#1083;&#1103;%20&#1087;&#1086;&#1088;&#1090;&#1092;&#1086;&#1083;&#1080;&#1086;%20&#1040;&#1088;&#1080;&#1089;&#1090;&#1086;&#1074;&#1072;%202017\&#1087;&#1088;&#1077;&#1079;&#1077;&#1085;&#1090;&#1072;&#1094;&#1080;&#1080;\&#1052;&#1086;&#1103;%20&#1055;&#1056;&#1045;&#1047;&#1045;&#1053;&#1058;&#1040;&#1062;&#1048;&#1071;%20&#1052;&#1059;&#1047;.%20&#1048;&#1053;&#1057;&#1058;&#1056;.%202017\&#1054;&#1088;&#1075;&#1072;&#1085;.mp3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124744"/>
            <a:ext cx="6172200" cy="103026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Музыкальные инструменты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2852936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музыкальный руководитель МКДОУ детский сад № 11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Аристова Ольга Ивановна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 четырьмя стрелками 1"/>
          <p:cNvSpPr/>
          <p:nvPr/>
        </p:nvSpPr>
        <p:spPr>
          <a:xfrm>
            <a:off x="2483768" y="1916832"/>
            <a:ext cx="4143544" cy="3157767"/>
          </a:xfrm>
          <a:prstGeom prst="quad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Группы музыкальных инструментов</a:t>
            </a:r>
            <a:endParaRPr lang="ru-RU" sz="2000" dirty="0"/>
          </a:p>
        </p:txBody>
      </p:sp>
      <p:sp>
        <p:nvSpPr>
          <p:cNvPr id="3" name="Перфолента 8"/>
          <p:cNvSpPr/>
          <p:nvPr/>
        </p:nvSpPr>
        <p:spPr>
          <a:xfrm>
            <a:off x="3741058" y="405747"/>
            <a:ext cx="1911062" cy="1217239"/>
          </a:xfrm>
          <a:prstGeom prst="flowChartPunchedTap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ударные</a:t>
            </a:r>
          </a:p>
        </p:txBody>
      </p:sp>
      <p:sp>
        <p:nvSpPr>
          <p:cNvPr id="4" name="Перфолента 11"/>
          <p:cNvSpPr/>
          <p:nvPr/>
        </p:nvSpPr>
        <p:spPr>
          <a:xfrm>
            <a:off x="611560" y="2852936"/>
            <a:ext cx="1800200" cy="998725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Духовые</a:t>
            </a:r>
          </a:p>
        </p:txBody>
      </p:sp>
      <p:sp>
        <p:nvSpPr>
          <p:cNvPr id="5" name="Перфолента 9"/>
          <p:cNvSpPr/>
          <p:nvPr/>
        </p:nvSpPr>
        <p:spPr>
          <a:xfrm>
            <a:off x="6950058" y="2610891"/>
            <a:ext cx="1693414" cy="1210419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Струнные</a:t>
            </a:r>
          </a:p>
        </p:txBody>
      </p:sp>
      <p:sp>
        <p:nvSpPr>
          <p:cNvPr id="6" name="Перфолента 10"/>
          <p:cNvSpPr/>
          <p:nvPr/>
        </p:nvSpPr>
        <p:spPr>
          <a:xfrm>
            <a:off x="3741058" y="5133578"/>
            <a:ext cx="2127086" cy="130544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Клавишные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7" descr="ec6fc36428f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 l="1278" t="5485" r="3659" b="12782"/>
          <a:stretch>
            <a:fillRect/>
          </a:stretch>
        </p:blipFill>
        <p:spPr bwMode="auto">
          <a:xfrm rot="9426935">
            <a:off x="5449429" y="4310051"/>
            <a:ext cx="3043003" cy="179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74 из 2382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 l="17477" t="5000" r="19606" b="5000"/>
          <a:stretch>
            <a:fillRect/>
          </a:stretch>
        </p:blipFill>
        <p:spPr bwMode="auto">
          <a:xfrm>
            <a:off x="6660232" y="1052736"/>
            <a:ext cx="20162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Users\ДОМ\Desktop\инструменты\images (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404882">
            <a:off x="3019584" y="1675491"/>
            <a:ext cx="3271379" cy="176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37143" t="19330" r="38695" b="22235"/>
          <a:stretch>
            <a:fillRect/>
          </a:stretch>
        </p:blipFill>
        <p:spPr bwMode="auto">
          <a:xfrm>
            <a:off x="899592" y="404664"/>
            <a:ext cx="1296144" cy="235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 l="33061" t="17719" r="25434" b="17415"/>
          <a:stretch>
            <a:fillRect/>
          </a:stretch>
        </p:blipFill>
        <p:spPr bwMode="auto">
          <a:xfrm>
            <a:off x="683568" y="3573016"/>
            <a:ext cx="239589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43808" y="18864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УДАРНЫЕ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admin\Desktop\874eb9c15e13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 l="-6818" t="-2632" r="-92" b="-2632"/>
          <a:stretch>
            <a:fillRect/>
          </a:stretch>
        </p:blipFill>
        <p:spPr bwMode="auto">
          <a:xfrm>
            <a:off x="3275856" y="4293096"/>
            <a:ext cx="2088232" cy="1775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ДУХОВЫЕ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shkaf100.ru/work/zakaz/photoprint/img/music/original/Muz_40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0" cstate="print"/>
          <a:srcRect l="4247" t="8789" r="9157" b="12611"/>
          <a:stretch>
            <a:fillRect/>
          </a:stretch>
        </p:blipFill>
        <p:spPr bwMode="auto">
          <a:xfrm rot="5874038">
            <a:off x="46189" y="953502"/>
            <a:ext cx="2514912" cy="22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5" descr="флейта 2.jpg"/>
          <p:cNvPicPr>
            <a:picLocks noChangeAspect="1"/>
          </p:cNvPicPr>
          <p:nvPr/>
        </p:nvPicPr>
        <p:blipFill>
          <a:blip r:embed="rId11" cstate="print"/>
          <a:srcRect l="45322" t="3182" r="41778" b="1358"/>
          <a:stretch>
            <a:fillRect/>
          </a:stretch>
        </p:blipFill>
        <p:spPr>
          <a:xfrm flipH="1">
            <a:off x="2987824" y="1412776"/>
            <a:ext cx="754561" cy="2976620"/>
          </a:xfrm>
          <a:prstGeom prst="rect">
            <a:avLst/>
          </a:prstGeom>
        </p:spPr>
      </p:pic>
      <p:pic>
        <p:nvPicPr>
          <p:cNvPr id="5" name="Picture 6" descr="http://c3e308.medialib.glogster.com/media/56/5661e808b788743280a7e7bab2094f3df546dc84d5ac18f73e45489f2c854285/alto-sax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2" cstate="print"/>
          <a:srcRect l="8770" t="4041" r="5286" b="2654"/>
          <a:stretch>
            <a:fillRect/>
          </a:stretch>
        </p:blipFill>
        <p:spPr bwMode="auto">
          <a:xfrm>
            <a:off x="4499992" y="1988840"/>
            <a:ext cx="1727731" cy="332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39" descr="Картинка 2 из 34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3" r:link="rId14" cstate="print"/>
          <a:srcRect/>
          <a:stretch>
            <a:fillRect/>
          </a:stretch>
        </p:blipFill>
        <p:spPr bwMode="auto">
          <a:xfrm rot="4908823">
            <a:off x="6110738" y="2928591"/>
            <a:ext cx="29140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771800" y="836712"/>
            <a:ext cx="11858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флейта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4868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труба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1484784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САКСАФОН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64288" y="1484784"/>
            <a:ext cx="1328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ДУДОЧКА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Труба Неапол  песня Ч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print"/>
          <a:stretch>
            <a:fillRect/>
          </a:stretch>
        </p:blipFill>
        <p:spPr>
          <a:xfrm>
            <a:off x="5076056" y="6858000"/>
            <a:ext cx="304800" cy="304800"/>
          </a:xfrm>
          <a:prstGeom prst="rect">
            <a:avLst/>
          </a:prstGeom>
        </p:spPr>
      </p:pic>
      <p:pic>
        <p:nvPicPr>
          <p:cNvPr id="14" name="Вальс шутка шостакович фл и оркестр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 cstate="print"/>
          <a:stretch>
            <a:fillRect/>
          </a:stretch>
        </p:blipFill>
        <p:spPr>
          <a:xfrm>
            <a:off x="5868144" y="6858000"/>
            <a:ext cx="304800" cy="304800"/>
          </a:xfrm>
          <a:prstGeom prst="rect">
            <a:avLst/>
          </a:prstGeom>
        </p:spPr>
      </p:pic>
      <p:pic>
        <p:nvPicPr>
          <p:cNvPr id="15" name="Изображение 3" descr="фага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 xmlns="">
                  <a14:imgLayer r:embed="rId17">
                    <a14:imgEffect>
                      <a14:backgroundRemoval t="4745" b="92336" l="5500" r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31" t="3409" r="3838" b="11356"/>
          <a:stretch>
            <a:fillRect/>
          </a:stretch>
        </p:blipFill>
        <p:spPr>
          <a:xfrm>
            <a:off x="467544" y="4581128"/>
            <a:ext cx="2664296" cy="1800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99592" y="393305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кларнет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8" name="Саксофон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tretch>
            <a:fillRect/>
          </a:stretch>
        </p:blipFill>
        <p:spPr>
          <a:xfrm>
            <a:off x="6660232" y="6858000"/>
            <a:ext cx="304800" cy="304800"/>
          </a:xfrm>
          <a:prstGeom prst="rect">
            <a:avLst/>
          </a:prstGeom>
        </p:spPr>
      </p:pic>
      <p:pic>
        <p:nvPicPr>
          <p:cNvPr id="19" name="Кларнет Римский Корсаков Полёт шмеля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8" cstate="print"/>
          <a:stretch>
            <a:fillRect/>
          </a:stretch>
        </p:blipFill>
        <p:spPr>
          <a:xfrm>
            <a:off x="7452320" y="6858000"/>
            <a:ext cx="304800" cy="304800"/>
          </a:xfrm>
          <a:prstGeom prst="rect">
            <a:avLst/>
          </a:prstGeom>
        </p:spPr>
      </p:pic>
      <p:pic>
        <p:nvPicPr>
          <p:cNvPr id="20" name="Гусли и дудочка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9" cstate="print"/>
          <a:stretch>
            <a:fillRect/>
          </a:stretch>
        </p:blipFill>
        <p:spPr>
          <a:xfrm>
            <a:off x="8839200" y="6858000"/>
            <a:ext cx="304800" cy="304800"/>
          </a:xfrm>
          <a:prstGeom prst="rect">
            <a:avLst/>
          </a:prstGeom>
        </p:spPr>
      </p:pic>
      <p:pic>
        <p:nvPicPr>
          <p:cNvPr id="21" name="дудочка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5" cstate="print"/>
          <a:stretch>
            <a:fillRect/>
          </a:stretch>
        </p:blipFill>
        <p:spPr>
          <a:xfrm>
            <a:off x="8316416" y="6858000"/>
            <a:ext cx="304800" cy="304800"/>
          </a:xfrm>
          <a:prstGeom prst="rect">
            <a:avLst/>
          </a:prstGeom>
        </p:spPr>
      </p:pic>
      <p:pic>
        <p:nvPicPr>
          <p:cNvPr id="22" name="кларнет кошка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5" cstate="print"/>
          <a:stretch>
            <a:fillRect/>
          </a:stretch>
        </p:blipFill>
        <p:spPr>
          <a:xfrm>
            <a:off x="7092280" y="6858000"/>
            <a:ext cx="304800" cy="304800"/>
          </a:xfrm>
          <a:prstGeom prst="rect">
            <a:avLst/>
          </a:prstGeom>
        </p:spPr>
      </p:pic>
      <p:pic>
        <p:nvPicPr>
          <p:cNvPr id="23" name="флейта птичка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20" cstate="print"/>
          <a:stretch>
            <a:fillRect/>
          </a:stretch>
        </p:blipFill>
        <p:spPr>
          <a:xfrm>
            <a:off x="5652120" y="685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358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364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3043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881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9182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7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>
                <p:cTn id="8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9" grpId="2"/>
      <p:bldP spid="10" grpId="0"/>
      <p:bldP spid="1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98072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АРФА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скрипка.jpg"/>
          <p:cNvPicPr>
            <a:picLocks noChangeAspect="1"/>
          </p:cNvPicPr>
          <p:nvPr/>
        </p:nvPicPr>
        <p:blipFill>
          <a:blip r:embed="rId7" cstate="print"/>
          <a:srcRect l="8667" t="3477" r="18321" b="6128"/>
          <a:stretch>
            <a:fillRect/>
          </a:stretch>
        </p:blipFill>
        <p:spPr>
          <a:xfrm>
            <a:off x="179512" y="1700808"/>
            <a:ext cx="1728192" cy="21396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1196752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СКРИПКА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6" descr="арфа4.jpg"/>
          <p:cNvPicPr>
            <a:picLocks noChangeAspect="1"/>
          </p:cNvPicPr>
          <p:nvPr/>
        </p:nvPicPr>
        <p:blipFill>
          <a:blip r:embed="rId8" cstate="print"/>
          <a:srcRect l="25115" t="1459" r="16974" b="1091"/>
          <a:stretch>
            <a:fillRect/>
          </a:stretch>
        </p:blipFill>
        <p:spPr>
          <a:xfrm>
            <a:off x="2627784" y="1340768"/>
            <a:ext cx="1584176" cy="34015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5776" y="26064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СТРУННЫЕ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C:\Users\admin\Desktop\Muz instr\1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 cstate="print"/>
          <a:srcRect l="20328" t="7432" r="29006" b="15850"/>
          <a:stretch>
            <a:fillRect/>
          </a:stretch>
        </p:blipFill>
        <p:spPr bwMode="auto">
          <a:xfrm>
            <a:off x="4788024" y="1916832"/>
            <a:ext cx="2018119" cy="216024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220072" y="1052736"/>
            <a:ext cx="1099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ГИТАРА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3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0" cstate="print"/>
          <a:srcRect t="21429" r="38" b="17143"/>
          <a:stretch>
            <a:fillRect/>
          </a:stretch>
        </p:blipFill>
        <p:spPr bwMode="auto">
          <a:xfrm>
            <a:off x="179512" y="5157192"/>
            <a:ext cx="2880320" cy="143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67544" y="4581128"/>
            <a:ext cx="1014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ГУСЛИ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Tag - Maxim"/>
          <p:cNvPicPr>
            <a:picLocks noChangeAspect="1" noChangeArrowheads="1"/>
          </p:cNvPicPr>
          <p:nvPr/>
        </p:nvPicPr>
        <p:blipFill>
          <a:blip r:embed="rId11" cstate="print">
            <a:lum contrast="30000"/>
          </a:blip>
          <a:srcRect/>
          <a:stretch>
            <a:fillRect/>
          </a:stretch>
        </p:blipFill>
        <p:spPr bwMode="auto">
          <a:xfrm>
            <a:off x="7020272" y="1844824"/>
            <a:ext cx="1736677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7236296" y="1196752"/>
            <a:ext cx="1690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БАЛАЛАЙКА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скрип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2915816" y="6858000"/>
            <a:ext cx="304800" cy="304800"/>
          </a:xfrm>
          <a:prstGeom prst="rect">
            <a:avLst/>
          </a:prstGeom>
        </p:spPr>
      </p:pic>
      <p:pic>
        <p:nvPicPr>
          <p:cNvPr id="22" name="Арф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3779912" y="6858000"/>
            <a:ext cx="304800" cy="304800"/>
          </a:xfrm>
          <a:prstGeom prst="rect">
            <a:avLst/>
          </a:prstGeom>
        </p:spPr>
      </p:pic>
      <p:pic>
        <p:nvPicPr>
          <p:cNvPr id="23" name="гитар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 cstate="print"/>
          <a:stretch>
            <a:fillRect/>
          </a:stretch>
        </p:blipFill>
        <p:spPr>
          <a:xfrm>
            <a:off x="4499992" y="6858000"/>
            <a:ext cx="304800" cy="304800"/>
          </a:xfrm>
          <a:prstGeom prst="rect">
            <a:avLst/>
          </a:prstGeom>
        </p:spPr>
      </p:pic>
      <p:pic>
        <p:nvPicPr>
          <p:cNvPr id="24" name="Балалайка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2" cstate="print"/>
          <a:stretch>
            <a:fillRect/>
          </a:stretch>
        </p:blipFill>
        <p:spPr>
          <a:xfrm>
            <a:off x="5220072" y="6858000"/>
            <a:ext cx="304800" cy="304800"/>
          </a:xfrm>
          <a:prstGeom prst="rect">
            <a:avLst/>
          </a:prstGeom>
        </p:spPr>
      </p:pic>
      <p:pic>
        <p:nvPicPr>
          <p:cNvPr id="25" name="Гусли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2" cstate="print"/>
          <a:stretch>
            <a:fillRect/>
          </a:stretch>
        </p:blipFill>
        <p:spPr>
          <a:xfrm>
            <a:off x="6012160" y="685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616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868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7377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1907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23149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>
                <p:cTn id="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7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2" grpId="0"/>
      <p:bldP spid="4" grpId="0"/>
      <p:bldP spid="7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260648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КЛАВИШНЫЕ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27" descr="db_pic_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268760"/>
            <a:ext cx="252581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55576" y="620688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ПИАНИНО</a:t>
            </a:r>
            <a:endParaRPr lang="ru-RU" dirty="0"/>
          </a:p>
        </p:txBody>
      </p:sp>
      <p:pic>
        <p:nvPicPr>
          <p:cNvPr id="5" name="Picture 3" descr="C:\Users\ДОМ\Desktop\инструменты\images (8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16832"/>
            <a:ext cx="1773542" cy="143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51920" y="1268760"/>
            <a:ext cx="1406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АККОРДЕОН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Picture 4" descr="http://www.muzgear.ru/published/publicdata/MUZGEA70SHOP/attachments/SC/products_pictures/rdp_disclavir_yamaha_DC3M4PE_max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1340768"/>
            <a:ext cx="2160240" cy="237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164288" y="908720"/>
            <a:ext cx="869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РОЯЛЬ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print"/>
          <a:srcRect l="29966" t="24856" r="17836" b="38135"/>
          <a:stretch>
            <a:fillRect/>
          </a:stretch>
        </p:blipFill>
        <p:spPr bwMode="auto">
          <a:xfrm>
            <a:off x="395536" y="4005064"/>
            <a:ext cx="2016224" cy="107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51520" y="335699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СИНТЕЗАТОР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1" name="Picture 8" descr="http://www.aujoyeuxfadiese.com/instrument-musique/hohner-merlin-2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1" cstate="print"/>
          <a:srcRect l="3311" t="5368" r="4404" b="6631"/>
          <a:stretch>
            <a:fillRect/>
          </a:stretch>
        </p:blipFill>
        <p:spPr bwMode="auto">
          <a:xfrm>
            <a:off x="2843808" y="4509120"/>
            <a:ext cx="244827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419872" y="3861048"/>
            <a:ext cx="1362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ГАРМОШКА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3" name="Picture 2" descr="http://images.stopgame.ru/uploads/images/221992/form/130272828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28184" y="4941168"/>
            <a:ext cx="224449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804248" y="3861048"/>
            <a:ext cx="728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БАЯН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3" name="пиани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2987824" y="6858000"/>
            <a:ext cx="304800" cy="304800"/>
          </a:xfrm>
          <a:prstGeom prst="rect">
            <a:avLst/>
          </a:prstGeom>
        </p:spPr>
      </p:pic>
      <p:pic>
        <p:nvPicPr>
          <p:cNvPr id="25" name="Аккордеон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3779912" y="6858000"/>
            <a:ext cx="304800" cy="304800"/>
          </a:xfrm>
          <a:prstGeom prst="rect">
            <a:avLst/>
          </a:prstGeom>
        </p:spPr>
      </p:pic>
      <p:pic>
        <p:nvPicPr>
          <p:cNvPr id="26" name="Синтезатор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print"/>
          <a:stretch>
            <a:fillRect/>
          </a:stretch>
        </p:blipFill>
        <p:spPr>
          <a:xfrm>
            <a:off x="4499992" y="7029400"/>
            <a:ext cx="304800" cy="304800"/>
          </a:xfrm>
          <a:prstGeom prst="rect">
            <a:avLst/>
          </a:prstGeom>
        </p:spPr>
      </p:pic>
      <p:pic>
        <p:nvPicPr>
          <p:cNvPr id="27" name="Гармошка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 cstate="print"/>
          <a:stretch>
            <a:fillRect/>
          </a:stretch>
        </p:blipFill>
        <p:spPr>
          <a:xfrm>
            <a:off x="5076056" y="6858000"/>
            <a:ext cx="304800" cy="304800"/>
          </a:xfrm>
          <a:prstGeom prst="rect">
            <a:avLst/>
          </a:prstGeom>
        </p:spPr>
      </p:pic>
      <p:pic>
        <p:nvPicPr>
          <p:cNvPr id="28" name="баян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 cstate="print"/>
          <a:stretch>
            <a:fillRect/>
          </a:stretch>
        </p:blipFill>
        <p:spPr>
          <a:xfrm>
            <a:off x="5724128" y="685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64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531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39445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6934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1097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7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2" grpId="0"/>
      <p:bldP spid="4" grpId="0"/>
      <p:bldP spid="6" grpId="0"/>
      <p:bldP spid="8" grpId="0"/>
      <p:bldP spid="10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1760" y="548680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31" descr="FZgQ4W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8370802" cy="4970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67944" y="908720"/>
            <a:ext cx="2004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ОРГАН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Орг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7101408"/>
            <a:ext cx="304800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9712" y="188640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КЛАВИШНО - ДУХОВОЙ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76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476672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СПАСИБО 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ЗА ВНИМАНИЕ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E:\Работа\e0026f13llllllllllllllllllllc44e.png"/>
          <p:cNvPicPr>
            <a:picLocks noChangeAspect="1" noChangeArrowheads="1"/>
          </p:cNvPicPr>
          <p:nvPr/>
        </p:nvPicPr>
        <p:blipFill>
          <a:blip r:embed="rId3" cstate="print"/>
          <a:srcRect l="4054" t="6757" b="5405"/>
          <a:stretch>
            <a:fillRect/>
          </a:stretch>
        </p:blipFill>
        <p:spPr bwMode="auto">
          <a:xfrm>
            <a:off x="2339752" y="2276872"/>
            <a:ext cx="4787602" cy="438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712</TotalTime>
  <Words>49</Words>
  <Application>Microsoft Office PowerPoint</Application>
  <PresentationFormat>Экран (4:3)</PresentationFormat>
  <Paragraphs>33</Paragraphs>
  <Slides>8</Slides>
  <Notes>0</Notes>
  <HiddenSlides>0</HiddenSlides>
  <MMClips>19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Музыкальные инструменты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71</cp:revision>
  <dcterms:created xsi:type="dcterms:W3CDTF">2017-01-14T16:17:55Z</dcterms:created>
  <dcterms:modified xsi:type="dcterms:W3CDTF">2017-03-23T12:50:11Z</dcterms:modified>
</cp:coreProperties>
</file>