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ocs.google.com/viewer?url=http%3A%2F%2Fnsportal.ru%2Fsites%2Fdefault%2Ffiles%2F2014%2F09%2F29%2Fnod_kolobok.pptx&amp;docid=8af0291ac9431d7d5b58a625e6066f53&amp;a=bi&amp;pagenumber=2&amp;w=5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4%2F09%2F29%2Fnod_kolobok.pptx&amp;docid=8af0291ac9431d7d5b58a625e6066f53&amp;a=bi&amp;pagenumber=3&amp;w=5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4%2F09%2F29%2Fnod_kolobok.pptx&amp;docid=8af0291ac9431d7d5b58a625e6066f53&amp;a=bi&amp;pagenumber=4&amp;w=5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4%2F09%2F29%2Fnod_kolobok.pptx&amp;docid=8af0291ac9431d7d5b58a625e6066f53&amp;a=bi&amp;pagenumber=5&amp;w=5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4%2F09%2F29%2Fnod_kolobok.pptx&amp;docid=8af0291ac9431d7d5b58a625e6066f53&amp;a=bi&amp;pagenumber=6&amp;w=5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4%2F09%2F29%2Fnod_kolobok.pptx&amp;docid=8af0291ac9431d7d5b58a625e6066f53&amp;a=bi&amp;pagenumber=7&amp;w=5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4%2F09%2F29%2Fnod_kolobok.pptx&amp;docid=8af0291ac9431d7d5b58a625e6066f53&amp;a=bi&amp;pagenumber=8&amp;w=5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2016-11-24T15:46:50Z</dcterms:created>
  <dcterms:modified xsi:type="dcterms:W3CDTF">2016-11-24T16:02:52Z</dcterms:modified>
</cp:coreProperties>
</file>