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4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2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39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9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1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6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821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4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90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03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419872" y="4149080"/>
            <a:ext cx="6692280" cy="24482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chemeClr val="tx1"/>
                </a:solidFill>
              </a:rPr>
              <a:t>Презентацию подготовила: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педагог-психолог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err="1" smtClean="0">
                <a:solidFill>
                  <a:schemeClr val="tx1"/>
                </a:solidFill>
              </a:rPr>
              <a:t>Скотникова</a:t>
            </a:r>
            <a:r>
              <a:rPr lang="ru-RU" sz="2000" b="1" dirty="0" smtClean="0">
                <a:solidFill>
                  <a:schemeClr val="tx1"/>
                </a:solidFill>
              </a:rPr>
              <a:t> Юлия Викторовна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6531" y="2204864"/>
            <a:ext cx="3272408" cy="17452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06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029400"/>
          </a:xfrm>
        </p:spPr>
      </p:pic>
    </p:spTree>
    <p:extLst>
      <p:ext uri="{BB962C8B-B14F-4D97-AF65-F5344CB8AC3E}">
        <p14:creationId xmlns:p14="http://schemas.microsoft.com/office/powerpoint/2010/main" val="296369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-1035496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2312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395536"/>
            <a:ext cx="8229600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9196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10608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941568" cy="2448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005064"/>
            <a:ext cx="9036496" cy="285293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/>
              <a:t>Помните всегда : От родителей во многом зависит эмоциональный настрой ребенка. Никогда не </a:t>
            </a:r>
            <a:r>
              <a:rPr lang="ru-RU" sz="3600" dirty="0" smtClean="0"/>
              <a:t>говорите: "</a:t>
            </a:r>
            <a:r>
              <a:rPr lang="ru-RU" sz="3600" dirty="0"/>
              <a:t>Вот будешь вести себя плохо, в садике тебя накажут". По утрам, когда собираетесь в детский сад , старайтесь создавать спокойную, жизнерадостную атмосферу, с позитивным настроем обсуждайте предстоящий день. Тогда он точно будет удачным и для вас и для вашего малыша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92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63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Презентацию подготовила: педагог-психолог Скотникова Юлия Викторовна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9</cp:revision>
  <dcterms:created xsi:type="dcterms:W3CDTF">2017-05-22T14:44:45Z</dcterms:created>
  <dcterms:modified xsi:type="dcterms:W3CDTF">2017-05-22T16:27:45Z</dcterms:modified>
</cp:coreProperties>
</file>