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72" r:id="rId4"/>
    <p:sldId id="269" r:id="rId5"/>
    <p:sldId id="268" r:id="rId6"/>
    <p:sldId id="263" r:id="rId7"/>
    <p:sldId id="264" r:id="rId8"/>
    <p:sldId id="265" r:id="rId9"/>
    <p:sldId id="266" r:id="rId10"/>
    <p:sldId id="270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851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87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14A3748-B9DF-42F4-8FD4-019C37CFE2C0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8D1D55F-81D6-4B9B-B717-7B9FB742EA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4A3748-B9DF-42F4-8FD4-019C37CFE2C0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D1D55F-81D6-4B9B-B717-7B9FB742EA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4A3748-B9DF-42F4-8FD4-019C37CFE2C0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D1D55F-81D6-4B9B-B717-7B9FB742EA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4A3748-B9DF-42F4-8FD4-019C37CFE2C0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D1D55F-81D6-4B9B-B717-7B9FB742EA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4A3748-B9DF-42F4-8FD4-019C37CFE2C0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D1D55F-81D6-4B9B-B717-7B9FB742EA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4A3748-B9DF-42F4-8FD4-019C37CFE2C0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D1D55F-81D6-4B9B-B717-7B9FB742EA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4A3748-B9DF-42F4-8FD4-019C37CFE2C0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D1D55F-81D6-4B9B-B717-7B9FB742EA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4A3748-B9DF-42F4-8FD4-019C37CFE2C0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D1D55F-81D6-4B9B-B717-7B9FB742EA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4A3748-B9DF-42F4-8FD4-019C37CFE2C0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D1D55F-81D6-4B9B-B717-7B9FB742EA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14A3748-B9DF-42F4-8FD4-019C37CFE2C0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D1D55F-81D6-4B9B-B717-7B9FB742EA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14A3748-B9DF-42F4-8FD4-019C37CFE2C0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8D1D55F-81D6-4B9B-B717-7B9FB742EA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14A3748-B9DF-42F4-8FD4-019C37CFE2C0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8D1D55F-81D6-4B9B-B717-7B9FB742EA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Формы работы с родителями в условиях детского сада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86116" y="5929330"/>
            <a:ext cx="5643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Выполнила: Демкина Татьяна </a:t>
            </a:r>
            <a:r>
              <a:rPr lang="ru-RU" b="1" dirty="0" smtClean="0"/>
              <a:t>Александровна</a:t>
            </a:r>
          </a:p>
          <a:p>
            <a:r>
              <a:rPr lang="ru-RU" b="1" dirty="0" smtClean="0"/>
              <a:t> </a:t>
            </a:r>
            <a:r>
              <a:rPr lang="ru-RU" b="1" dirty="0" smtClean="0"/>
              <a:t>                    Костина </a:t>
            </a:r>
            <a:r>
              <a:rPr lang="ru-RU" b="1" smtClean="0"/>
              <a:t>Альбина Николаевна</a:t>
            </a:r>
            <a:endParaRPr lang="ru-R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17057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Взаимодействие семьи и детского сада – это длительный процесс, требующий от педагогов и родителей терпения, творчества и взаимопонимания</a:t>
            </a:r>
            <a:endParaRPr lang="ru-RU" sz="4000" b="1" dirty="0"/>
          </a:p>
        </p:txBody>
      </p:sp>
      <p:pic>
        <p:nvPicPr>
          <p:cNvPr id="3074" name="Picture 2" descr="http://zelenoborskiy.ucoz.ru/Foto-poselka/kraev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4974332"/>
            <a:ext cx="2843808" cy="18836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Самое сложное в работе с детьми – это работа с их родителями! 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www.metod-kopilka.ru/images/doc/55/58587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314595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sz="2600" b="1" dirty="0" smtClean="0"/>
              <a:t>В законе «Об образовании» РФ записано, что родители являются первыми педагогами. Они обязаны заложить основы физического, нравственного, интеллектуального, личностного развития ребенка. Работа с родителями – сложная и важная часть деятельности педагога, включающая повышения уровня педагогических знаний родителей, умений, навыков, помощь педагогов родителям в семейном воспитании.    </a:t>
            </a:r>
            <a:endParaRPr lang="ru-RU" sz="2600" b="1" dirty="0"/>
          </a:p>
        </p:txBody>
      </p:sp>
      <p:pic>
        <p:nvPicPr>
          <p:cNvPr id="1028" name="Picture 4" descr="http://d22105.edu35.ru/images/4ea914b7737e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5157192"/>
            <a:ext cx="4392488" cy="13251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Autofit/>
          </a:bodyPr>
          <a:lstStyle/>
          <a:p>
            <a:pPr algn="ctr"/>
            <a:r>
              <a:rPr lang="ru-RU" sz="3000" dirty="0" smtClean="0">
                <a:solidFill>
                  <a:srgbClr val="EE8512"/>
                </a:solidFill>
              </a:rPr>
              <a:t>Направления по вовлечению родителей в совместную деятельность с детьми</a:t>
            </a:r>
            <a:endParaRPr lang="ru-RU" sz="3000" dirty="0">
              <a:solidFill>
                <a:srgbClr val="EE8512"/>
              </a:solidFill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467544" y="1772816"/>
            <a:ext cx="1728192" cy="1368152"/>
          </a:xfrm>
          <a:prstGeom prst="round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Досуговые</a:t>
            </a:r>
            <a:endParaRPr lang="ru-RU" b="1" dirty="0"/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2699792" y="1772816"/>
            <a:ext cx="1728192" cy="1296144"/>
          </a:xfrm>
          <a:prstGeom prst="round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Познавательные</a:t>
            </a:r>
            <a:endParaRPr lang="ru-RU" b="1" dirty="0"/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4932040" y="1772816"/>
            <a:ext cx="1728192" cy="1296144"/>
          </a:xfrm>
          <a:prstGeom prst="round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Информационно-аналитические</a:t>
            </a:r>
            <a:endParaRPr lang="ru-RU" b="1" dirty="0"/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7092280" y="1772816"/>
            <a:ext cx="1728192" cy="1224136"/>
          </a:xfrm>
          <a:prstGeom prst="round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Наглядно-информационные</a:t>
            </a:r>
            <a:endParaRPr lang="ru-RU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95536" y="3501008"/>
            <a:ext cx="1944216" cy="29523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Совместные мероприятия с родителями</a:t>
            </a:r>
            <a:endParaRPr lang="ru-RU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020272" y="3429000"/>
            <a:ext cx="1872208" cy="29523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Донести  до родителей любую информацию</a:t>
            </a:r>
            <a:endParaRPr lang="ru-RU" b="1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860032" y="3501008"/>
            <a:ext cx="1944216" cy="29523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Изучение семьи, её особенностей</a:t>
            </a:r>
            <a:endParaRPr lang="ru-RU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699792" y="3501008"/>
            <a:ext cx="1872208" cy="29523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Обогащение родителей  знаниями в вопросах воспитания детей</a:t>
            </a:r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/>
                </a:solidFill>
              </a:rPr>
              <a:t>Формы взаимодействия с семьей</a:t>
            </a: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491880" y="4941168"/>
            <a:ext cx="2376264" cy="122413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Дни открытых</a:t>
            </a:r>
          </a:p>
          <a:p>
            <a:pPr algn="ctr"/>
            <a:r>
              <a:rPr lang="ru-RU" dirty="0" smtClean="0"/>
              <a:t>дверей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228184" y="4869160"/>
            <a:ext cx="2232248" cy="122413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Библиотека для родителей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56176" y="3212976"/>
            <a:ext cx="2376264" cy="122413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Консультативная помощь специалистов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419872" y="3284984"/>
            <a:ext cx="2304256" cy="122413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Родительские собрания в нетрадиционной форме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39552" y="3284984"/>
            <a:ext cx="2304256" cy="129614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Анкетирование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156176" y="1556792"/>
            <a:ext cx="2304256" cy="129614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Праздники развлечения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347864" y="1556792"/>
            <a:ext cx="2376264" cy="122413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Выпуск газеты ДОУ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23528" y="1556792"/>
            <a:ext cx="2664296" cy="122413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Создание семейного портрета, выставки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www.metod-kopilka.ru/images/doc/55/58587/img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Традиционные формы взаимодействия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Нетрадиционные формы взаимодействия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Приемы взаимодействия с родителями являются: 1. доброжелательный стиль общения п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115</TotalTime>
  <Words>92</Words>
  <Application>Microsoft Office PowerPoint</Application>
  <PresentationFormat>Экран (4:3)</PresentationFormat>
  <Paragraphs>23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Слайд 1</vt:lpstr>
      <vt:lpstr>Слайд 2</vt:lpstr>
      <vt:lpstr>Слайд 3</vt:lpstr>
      <vt:lpstr>Направления по вовлечению родителей в совместную деятельность с детьми</vt:lpstr>
      <vt:lpstr>Формы взаимодействия с семьей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User</cp:lastModifiedBy>
  <cp:revision>17</cp:revision>
  <dcterms:created xsi:type="dcterms:W3CDTF">2016-11-07T14:25:48Z</dcterms:created>
  <dcterms:modified xsi:type="dcterms:W3CDTF">2017-05-23T03:30:19Z</dcterms:modified>
</cp:coreProperties>
</file>