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89" r:id="rId2"/>
  </p:sldIdLst>
  <p:sldSz cx="9001125" cy="51435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2A08B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935" autoAdjust="0"/>
  </p:normalViewPr>
  <p:slideViewPr>
    <p:cSldViewPr>
      <p:cViewPr varScale="1">
        <p:scale>
          <a:sx n="89" d="100"/>
          <a:sy n="89" d="100"/>
        </p:scale>
        <p:origin x="-888" y="-102"/>
      </p:cViewPr>
      <p:guideLst>
        <p:guide orient="horz" pos="2160"/>
        <p:guide orient="horz" pos="1620"/>
        <p:guide pos="2880"/>
        <p:guide pos="283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DD9F3-AE89-4BC0-8663-8237A77D71B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927E9-1E7E-4B8B-AADA-F56BE12A82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3953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06313" y="4012427"/>
            <a:ext cx="8494812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75047" y="3640060"/>
            <a:ext cx="8326041" cy="916781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75047" y="2914650"/>
            <a:ext cx="8326041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101013" y="4855464"/>
            <a:ext cx="747093" cy="185166"/>
          </a:xfrm>
        </p:spPr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50844" y="411957"/>
            <a:ext cx="1800225" cy="4388644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0056" y="411957"/>
            <a:ext cx="6150769" cy="438864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25441" y="57150"/>
            <a:ext cx="2850356" cy="216694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101013" y="4855464"/>
            <a:ext cx="747093" cy="185166"/>
          </a:xfrm>
        </p:spPr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06313" y="2583677"/>
            <a:ext cx="8494812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75047" y="1257300"/>
            <a:ext cx="8326041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7655" y="2210315"/>
            <a:ext cx="8551069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97037" y="342900"/>
            <a:ext cx="8551069" cy="630936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0037" y="1200150"/>
            <a:ext cx="4125516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575572" y="1200150"/>
            <a:ext cx="4275534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0038" y="4057650"/>
            <a:ext cx="8476059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77046" y="500062"/>
            <a:ext cx="422351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572448" y="500062"/>
            <a:ext cx="4225175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77046" y="987028"/>
            <a:ext cx="422351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576093" y="987028"/>
            <a:ext cx="4221528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01012" y="4857750"/>
            <a:ext cx="750094" cy="185166"/>
          </a:xfrm>
        </p:spPr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06313" y="4514850"/>
            <a:ext cx="8494812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97037" y="342900"/>
            <a:ext cx="8551069" cy="630936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06313" y="4386838"/>
            <a:ext cx="8494812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0056" y="4114801"/>
            <a:ext cx="8326041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0058" y="457200"/>
            <a:ext cx="2961308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19190" y="457200"/>
            <a:ext cx="5256907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450431" y="462476"/>
            <a:ext cx="4950619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75047" y="3745320"/>
            <a:ext cx="5775722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75047" y="4149914"/>
            <a:ext cx="5775722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06313" y="788174"/>
            <a:ext cx="8494812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0037" y="1165622"/>
            <a:ext cx="8551069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375797" y="57150"/>
            <a:ext cx="2475309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D2827B-045E-4500-8FE8-259566CFF0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075384" y="57150"/>
            <a:ext cx="3300413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01012" y="4857751"/>
            <a:ext cx="750094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EE8BE7-25AE-48AC-AAB6-994F54BDB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0037" y="342900"/>
            <a:ext cx="8551069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06313" y="788174"/>
            <a:ext cx="8494812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06313" y="793490"/>
            <a:ext cx="8494812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437204 (1).jpg"/>
          <p:cNvPicPr>
            <a:picLocks noChangeAspect="1"/>
          </p:cNvPicPr>
          <p:nvPr/>
        </p:nvPicPr>
        <p:blipFill>
          <a:blip r:embed="rId2"/>
          <a:srcRect l="1587" t="2439" r="1587" b="2439"/>
          <a:stretch>
            <a:fillRect/>
          </a:stretch>
        </p:blipFill>
        <p:spPr>
          <a:xfrm>
            <a:off x="0" y="-357208"/>
            <a:ext cx="9001124" cy="550070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71486"/>
            <a:ext cx="8001056" cy="371477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b="1" dirty="0"/>
          </a:p>
          <a:p>
            <a:pPr algn="ctr">
              <a:buNone/>
            </a:pPr>
            <a:endParaRPr lang="ru-RU" b="1" dirty="0"/>
          </a:p>
          <a:p>
            <a:pPr algn="ctr">
              <a:buNone/>
            </a:pPr>
            <a:r>
              <a:rPr lang="ru-RU" sz="3300" b="1" dirty="0">
                <a:latin typeface="Monotype Corsiva" pitchFamily="66" charset="0"/>
              </a:rPr>
              <a:t>Познавательно-речевой проект</a:t>
            </a:r>
          </a:p>
          <a:p>
            <a:pPr>
              <a:buNone/>
            </a:pPr>
            <a:r>
              <a:rPr lang="ru-RU" sz="3300" b="1" dirty="0"/>
              <a:t>                               </a:t>
            </a:r>
            <a:r>
              <a:rPr lang="ru-RU" sz="3300" b="1" dirty="0" smtClean="0"/>
              <a:t>             </a:t>
            </a:r>
            <a:r>
              <a:rPr lang="ru-RU" sz="3300" b="1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3300" b="1" dirty="0">
                <a:solidFill>
                  <a:srgbClr val="FF0000"/>
                </a:solidFill>
                <a:latin typeface="Monotype Corsiva" pitchFamily="66" charset="0"/>
              </a:rPr>
              <a:t>Русь </a:t>
            </a:r>
            <a:r>
              <a:rPr lang="ru-RU" sz="3300" b="1" dirty="0" smtClean="0">
                <a:solidFill>
                  <a:srgbClr val="FF0000"/>
                </a:solidFill>
                <a:latin typeface="Monotype Corsiva" pitchFamily="66" charset="0"/>
              </a:rPr>
              <a:t>расписная» </a:t>
            </a: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3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Тарасенко</a:t>
            </a: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И.В., воспитатель,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Гончарова Е.М., педагог-психолог,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Старосельцева Л.В., учитель-логопед.</a:t>
            </a:r>
          </a:p>
          <a:p>
            <a:pPr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48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16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16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" name="Рисунок 8" descr="DSC_09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0"/>
            <a:ext cx="1833563" cy="275034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DSC_09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-357208"/>
            <a:ext cx="2250297" cy="150019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DSC_09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-214332"/>
            <a:ext cx="1571636" cy="235745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D:\рабоч стол2016\мои проекты\Проект 2017народное творчество\DSC_065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928940"/>
            <a:ext cx="3107525" cy="207168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_088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3107517"/>
            <a:ext cx="2714644" cy="203598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1051</TotalTime>
  <Words>29</Words>
  <Application>Microsoft Office PowerPoint</Application>
  <PresentationFormat>Произвольный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Лариса</cp:lastModifiedBy>
  <cp:revision>114</cp:revision>
  <dcterms:created xsi:type="dcterms:W3CDTF">2015-05-19T14:31:29Z</dcterms:created>
  <dcterms:modified xsi:type="dcterms:W3CDTF">2017-05-23T16:45:57Z</dcterms:modified>
</cp:coreProperties>
</file>