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1053D1F-A177-4E3F-9B04-920F2CA5CE8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175A5C-B666-4B9A-870E-B162F84E197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Пропорции человеческого  тела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5075684"/>
            <a:ext cx="6400800" cy="1752600"/>
          </a:xfrm>
        </p:spPr>
        <p:txBody>
          <a:bodyPr>
            <a:normAutofit/>
          </a:bodyPr>
          <a:lstStyle/>
          <a:p>
            <a:r>
              <a:rPr lang="ru-RU" sz="1400" dirty="0" err="1" smtClean="0"/>
              <a:t>Овчарова</a:t>
            </a:r>
            <a:r>
              <a:rPr lang="ru-RU" sz="1400" dirty="0" smtClean="0"/>
              <a:t> </a:t>
            </a:r>
            <a:r>
              <a:rPr lang="ru-RU" sz="1400" dirty="0" smtClean="0"/>
              <a:t>Н.В.МОБУ СОШ№2,г.Тында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693593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rivetsochi.ru/uploads/images/00/03/23/2011/09/10/f1a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0" y="42425"/>
            <a:ext cx="9153579" cy="569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440" y="594928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Первое – голова составляет одну восьмую (одну седьмую) от всего тела. Второе – ноги составляют половину фигуры. И, наконец, третье – руки доходят ровно до середины бедра.</a:t>
            </a:r>
          </a:p>
        </p:txBody>
      </p:sp>
    </p:spTree>
    <p:extLst>
      <p:ext uri="{BB962C8B-B14F-4D97-AF65-F5344CB8AC3E}">
        <p14:creationId xmlns:p14="http://schemas.microsoft.com/office/powerpoint/2010/main" val="3490514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0" descr="суставы человеческого те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6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1356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1" descr="пропорции человеческого тела во всех возраст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698"/>
            <a:ext cx="74247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6418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ser pos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96" y="36016"/>
            <a:ext cx="4328022" cy="521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 rot="10800000" flipV="1">
            <a:off x="-21458" y="5251528"/>
            <a:ext cx="9144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Середина головы находится на переносице. Середина нижней части примерно под носом. Если от глаз провести ровную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горизонтльную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 линию к уху - это будет верх ушка. Если от низа носа провести горизонтальную линию к уху - это будет низ ушка. Как глаза и брови располагаются - видно на рисунке. Расстояние между глазами должно быть равно длине глаза. Чтоб еще один влез впритык.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28" name="Picture 4" descr="smi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-204788"/>
            <a:ext cx="200025" cy="21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Documents and Settings\Admin\Рабочий стол\цветы\proporcii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8024" y="27434"/>
            <a:ext cx="4169011" cy="522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662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88840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рисовать голову и фигуру человека. Джек </a:t>
            </a:r>
            <a:r>
              <a:rPr lang="ru-RU" dirty="0" err="1"/>
              <a:t>Хамм</a:t>
            </a:r>
            <a:r>
              <a:rPr lang="ru-RU" dirty="0"/>
              <a:t>. Минск 2007</a:t>
            </a:r>
          </a:p>
        </p:txBody>
      </p:sp>
    </p:spTree>
    <p:extLst>
      <p:ext uri="{BB962C8B-B14F-4D97-AF65-F5344CB8AC3E}">
        <p14:creationId xmlns:p14="http://schemas.microsoft.com/office/powerpoint/2010/main" val="7220454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56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Пропорции человеческого  тела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Илья</cp:lastModifiedBy>
  <cp:revision>8</cp:revision>
  <dcterms:created xsi:type="dcterms:W3CDTF">2013-02-06T09:04:07Z</dcterms:created>
  <dcterms:modified xsi:type="dcterms:W3CDTF">2017-05-22T23:16:21Z</dcterms:modified>
</cp:coreProperties>
</file>