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3" d="100"/>
          <a:sy n="73" d="100"/>
        </p:scale>
        <p:origin x="-112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E045278-E111-4453-A5D7-067F2C64EF47}" type="datetimeFigureOut">
              <a:rPr lang="ru-RU" smtClean="0"/>
              <a:pPr/>
              <a:t>23.05.2017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764433D-A673-46B7-B96B-1ECA0786FEC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E045278-E111-4453-A5D7-067F2C64EF47}" type="datetimeFigureOut">
              <a:rPr lang="ru-RU" smtClean="0"/>
              <a:pPr/>
              <a:t>23.05.2017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64433D-A673-46B7-B96B-1ECA0786FEC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E045278-E111-4453-A5D7-067F2C64EF47}" type="datetimeFigureOut">
              <a:rPr lang="ru-RU" smtClean="0"/>
              <a:pPr/>
              <a:t>23.05.2017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64433D-A673-46B7-B96B-1ECA0786FEC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E045278-E111-4453-A5D7-067F2C64EF47}" type="datetimeFigureOut">
              <a:rPr lang="ru-RU" smtClean="0"/>
              <a:pPr/>
              <a:t>23.05.2017</a:t>
            </a:fld>
            <a:endParaRPr lang="ru-RU"/>
          </a:p>
        </p:txBody>
      </p:sp>
      <p:sp>
        <p:nvSpPr>
          <p:cNvPr id="9" name="Номер слайда 8"/>
          <p:cNvSpPr>
            <a:spLocks noGrp="1"/>
          </p:cNvSpPr>
          <p:nvPr>
            <p:ph type="sldNum" sz="quarter" idx="15"/>
          </p:nvPr>
        </p:nvSpPr>
        <p:spPr/>
        <p:txBody>
          <a:bodyPr rtlCol="0"/>
          <a:lstStyle/>
          <a:p>
            <a:fld id="{7764433D-A673-46B7-B96B-1ECA0786FEC6}"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E045278-E111-4453-A5D7-067F2C64EF47}" type="datetimeFigureOut">
              <a:rPr lang="ru-RU" smtClean="0"/>
              <a:pPr/>
              <a:t>23.05.2017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764433D-A673-46B7-B96B-1ECA0786FEC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E045278-E111-4453-A5D7-067F2C64EF47}" type="datetimeFigureOut">
              <a:rPr lang="ru-RU" smtClean="0"/>
              <a:pPr/>
              <a:t>23.05.2017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64433D-A673-46B7-B96B-1ECA0786FEC6}"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E045278-E111-4453-A5D7-067F2C64EF47}" type="datetimeFigureOut">
              <a:rPr lang="ru-RU" smtClean="0"/>
              <a:pPr/>
              <a:t>23.05.2017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764433D-A673-46B7-B96B-1ECA0786FEC6}"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E045278-E111-4453-A5D7-067F2C64EF47}" type="datetimeFigureOut">
              <a:rPr lang="ru-RU" smtClean="0"/>
              <a:pPr/>
              <a:t>23.05.2017</a:t>
            </a:fld>
            <a:endParaRPr lang="ru-RU"/>
          </a:p>
        </p:txBody>
      </p:sp>
      <p:sp>
        <p:nvSpPr>
          <p:cNvPr id="7" name="Номер слайда 6"/>
          <p:cNvSpPr>
            <a:spLocks noGrp="1"/>
          </p:cNvSpPr>
          <p:nvPr>
            <p:ph type="sldNum" sz="quarter" idx="11"/>
          </p:nvPr>
        </p:nvSpPr>
        <p:spPr/>
        <p:txBody>
          <a:bodyPr rtlCol="0"/>
          <a:lstStyle/>
          <a:p>
            <a:fld id="{7764433D-A673-46B7-B96B-1ECA0786FEC6}"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E045278-E111-4453-A5D7-067F2C64EF47}" type="datetimeFigureOut">
              <a:rPr lang="ru-RU" smtClean="0"/>
              <a:pPr/>
              <a:t>23.05.2017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764433D-A673-46B7-B96B-1ECA0786FEC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E045278-E111-4453-A5D7-067F2C64EF47}" type="datetimeFigureOut">
              <a:rPr lang="ru-RU" smtClean="0"/>
              <a:pPr/>
              <a:t>23.05.2017</a:t>
            </a:fld>
            <a:endParaRPr lang="ru-RU"/>
          </a:p>
        </p:txBody>
      </p:sp>
      <p:sp>
        <p:nvSpPr>
          <p:cNvPr id="22" name="Номер слайда 21"/>
          <p:cNvSpPr>
            <a:spLocks noGrp="1"/>
          </p:cNvSpPr>
          <p:nvPr>
            <p:ph type="sldNum" sz="quarter" idx="15"/>
          </p:nvPr>
        </p:nvSpPr>
        <p:spPr/>
        <p:txBody>
          <a:bodyPr rtlCol="0"/>
          <a:lstStyle/>
          <a:p>
            <a:fld id="{7764433D-A673-46B7-B96B-1ECA0786FEC6}"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E045278-E111-4453-A5D7-067F2C64EF47}" type="datetimeFigureOut">
              <a:rPr lang="ru-RU" smtClean="0"/>
              <a:pPr/>
              <a:t>23.05.2017</a:t>
            </a:fld>
            <a:endParaRPr lang="ru-RU"/>
          </a:p>
        </p:txBody>
      </p:sp>
      <p:sp>
        <p:nvSpPr>
          <p:cNvPr id="18" name="Номер слайда 17"/>
          <p:cNvSpPr>
            <a:spLocks noGrp="1"/>
          </p:cNvSpPr>
          <p:nvPr>
            <p:ph type="sldNum" sz="quarter" idx="11"/>
          </p:nvPr>
        </p:nvSpPr>
        <p:spPr/>
        <p:txBody>
          <a:bodyPr rtlCol="0"/>
          <a:lstStyle/>
          <a:p>
            <a:fld id="{7764433D-A673-46B7-B96B-1ECA0786FEC6}"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E045278-E111-4453-A5D7-067F2C64EF47}" type="datetimeFigureOut">
              <a:rPr lang="ru-RU" smtClean="0"/>
              <a:pPr/>
              <a:t>23.05.2017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764433D-A673-46B7-B96B-1ECA0786FEC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«Путешествие в прошлое воздушного транспорта»</a:t>
            </a:r>
            <a:endParaRPr lang="ru-RU" dirty="0"/>
          </a:p>
        </p:txBody>
      </p:sp>
      <p:sp>
        <p:nvSpPr>
          <p:cNvPr id="3" name="Подзаголовок 2"/>
          <p:cNvSpPr>
            <a:spLocks noGrp="1"/>
          </p:cNvSpPr>
          <p:nvPr>
            <p:ph type="body" idx="1"/>
          </p:nvPr>
        </p:nvSpPr>
        <p:spPr/>
        <p:txBody>
          <a:bodyPr>
            <a:normAutofit/>
          </a:bodyPr>
          <a:lstStyle/>
          <a:p>
            <a:r>
              <a:rPr lang="ru-RU" dirty="0" smtClean="0"/>
              <a:t>Презентация для старшей группы</a:t>
            </a:r>
          </a:p>
          <a:p>
            <a:r>
              <a:rPr lang="ru-RU" dirty="0" smtClean="0"/>
              <a:t>Подготовила </a:t>
            </a:r>
            <a:r>
              <a:rPr lang="ru-RU" dirty="0" err="1" smtClean="0"/>
              <a:t>Ципилева</a:t>
            </a:r>
            <a:r>
              <a:rPr lang="ru-RU" dirty="0" smtClean="0"/>
              <a:t> Е.А.</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pic>
        <p:nvPicPr>
          <p:cNvPr id="7" name="Рисунок 6" descr="slide_4.jpg"/>
          <p:cNvPicPr>
            <a:picLocks noGrp="1" noChangeAspect="1"/>
          </p:cNvPicPr>
          <p:nvPr>
            <p:ph type="pic" idx="1"/>
          </p:nvPr>
        </p:nvPicPr>
        <p:blipFill>
          <a:blip r:embed="rId2"/>
          <a:srcRect l="16250" r="16250"/>
          <a:stretch>
            <a:fillRect/>
          </a:stretch>
        </p:blipFill>
        <p:spPr/>
      </p:pic>
      <p:sp>
        <p:nvSpPr>
          <p:cNvPr id="6" name="Текст 5"/>
          <p:cNvSpPr>
            <a:spLocks noGrp="1"/>
          </p:cNvSpPr>
          <p:nvPr>
            <p:ph type="body" sz="half" idx="2"/>
          </p:nvPr>
        </p:nvSpPr>
        <p:spPr>
          <a:xfrm>
            <a:off x="6500826" y="264794"/>
            <a:ext cx="2143140" cy="6093163"/>
          </a:xfrm>
        </p:spPr>
        <p:txBody>
          <a:bodyPr>
            <a:normAutofit/>
          </a:bodyPr>
          <a:lstStyle/>
          <a:p>
            <a:pPr algn="ctr"/>
            <a:r>
              <a:rPr lang="ru-RU" sz="1800" dirty="0" smtClean="0"/>
              <a:t>Как человек научился летать?</a:t>
            </a:r>
          </a:p>
          <a:p>
            <a:pPr algn="ctr"/>
            <a:endParaRPr lang="ru-RU" sz="1800" dirty="0" smtClean="0"/>
          </a:p>
          <a:p>
            <a:pPr algn="just"/>
            <a:r>
              <a:rPr lang="ru-RU" sz="1600" dirty="0" smtClean="0"/>
              <a:t>Человек всегда завидовал птицам и ему очень хотелось научиться летать. В древности все попытки полететь с помощью искусственных крыльев были безуспешны.</a:t>
            </a:r>
            <a:endParaRPr lang="ru-RU"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john.jpg"/>
          <p:cNvPicPr>
            <a:picLocks noGrp="1" noChangeAspect="1"/>
          </p:cNvPicPr>
          <p:nvPr>
            <p:ph type="pic" idx="1"/>
          </p:nvPr>
        </p:nvPicPr>
        <p:blipFill>
          <a:blip r:embed="rId2"/>
          <a:srcRect t="12589" b="12589"/>
          <a:stretch>
            <a:fillRect/>
          </a:stretch>
        </p:blipFill>
        <p:spPr>
          <a:xfrm>
            <a:off x="0" y="500042"/>
            <a:ext cx="6172200" cy="5500726"/>
          </a:xfrm>
        </p:spPr>
      </p:pic>
      <p:sp>
        <p:nvSpPr>
          <p:cNvPr id="4" name="Текст 3"/>
          <p:cNvSpPr>
            <a:spLocks noGrp="1"/>
          </p:cNvSpPr>
          <p:nvPr>
            <p:ph type="body" sz="half" idx="2"/>
          </p:nvPr>
        </p:nvSpPr>
        <p:spPr>
          <a:xfrm>
            <a:off x="6357950" y="214290"/>
            <a:ext cx="2286016" cy="5006553"/>
          </a:xfrm>
        </p:spPr>
        <p:txBody>
          <a:bodyPr>
            <a:normAutofit lnSpcReduction="10000"/>
          </a:bodyPr>
          <a:lstStyle/>
          <a:p>
            <a:r>
              <a:rPr lang="ru-RU" sz="1800" dirty="0" smtClean="0"/>
              <a:t>Люди давно  заметили, что вверх поднимается не только дым, но и нагретый воздух. Ученые из Франции – братья  </a:t>
            </a:r>
            <a:r>
              <a:rPr lang="ru-RU" sz="1800" dirty="0" err="1" smtClean="0"/>
              <a:t>Монголфье</a:t>
            </a:r>
            <a:r>
              <a:rPr lang="ru-RU" sz="1800" dirty="0" smtClean="0"/>
              <a:t>, сделали из бумаги и полотна воздушный шар и наполнили его нагретым воздухом. Но далеко на таком шаре не улетишь, к тому же летит он только туда, куда дует ветер.</a:t>
            </a:r>
            <a:endParaRPr lang="ru-RU"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just"/>
            <a:r>
              <a:rPr lang="ru-RU" sz="1600" dirty="0" smtClean="0"/>
              <a:t>Через сто лет появились управляемые воздушные шары – дирижабли. Они наполнялись легким газом, в них устанавливался двигатель с пропеллером. Двигатель придавал дирижаблю скорость и позволял держаться нужного направления. Дирижабль имел вытянутую, овальную форму.</a:t>
            </a:r>
            <a:endParaRPr lang="ru-RU" sz="1600" dirty="0"/>
          </a:p>
        </p:txBody>
      </p:sp>
      <p:pic>
        <p:nvPicPr>
          <p:cNvPr id="5" name="Содержимое 4" descr="dirizhabl_kartinki_4.jpg"/>
          <p:cNvPicPr>
            <a:picLocks noGrp="1" noChangeAspect="1"/>
          </p:cNvPicPr>
          <p:nvPr>
            <p:ph sz="quarter" idx="1"/>
          </p:nvPr>
        </p:nvPicPr>
        <p:blipFill>
          <a:blip r:embed="rId2" cstate="print"/>
          <a:stretch>
            <a:fillRect/>
          </a:stretch>
        </p:blipFill>
        <p:spPr>
          <a:xfrm>
            <a:off x="457200" y="2214554"/>
            <a:ext cx="3657600" cy="2924374"/>
          </a:xfrm>
        </p:spPr>
      </p:pic>
      <p:pic>
        <p:nvPicPr>
          <p:cNvPr id="6" name="Содержимое 5" descr="doc6eji125du421jyde3imq_800_480.jpg"/>
          <p:cNvPicPr>
            <a:picLocks noGrp="1" noChangeAspect="1"/>
          </p:cNvPicPr>
          <p:nvPr>
            <p:ph sz="quarter" idx="2"/>
          </p:nvPr>
        </p:nvPicPr>
        <p:blipFill>
          <a:blip r:embed="rId3"/>
          <a:stretch>
            <a:fillRect/>
          </a:stretch>
        </p:blipFill>
        <p:spPr>
          <a:xfrm>
            <a:off x="4643438" y="2357430"/>
            <a:ext cx="3500462" cy="278608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654164"/>
          </a:xfrm>
        </p:spPr>
        <p:txBody>
          <a:bodyPr>
            <a:normAutofit fontScale="90000"/>
          </a:bodyPr>
          <a:lstStyle/>
          <a:p>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600" dirty="0" smtClean="0"/>
              <a:t>Вооружившись крыльями, люди стали прыгать с высоты и парить в воздухе. Появились планеры.  Это летательные аппараты с крыльями, но без мотора. Однако летали они не быстрее воздушных потоков.</a:t>
            </a:r>
            <a:br>
              <a:rPr lang="ru-RU" sz="1600" dirty="0" smtClean="0"/>
            </a:br>
            <a:r>
              <a:rPr lang="ru-RU" sz="1600" dirty="0" smtClean="0"/>
              <a:t>Затем появились управляемые аэропланы. На них устанавливались двигатели. Которые работали на бензине. Эти двигатели напоминали автомобильные. Люди могли совершать на аэропланах длительные полеты.</a:t>
            </a:r>
            <a:br>
              <a:rPr lang="ru-RU" sz="1600" dirty="0" smtClean="0"/>
            </a:br>
            <a:r>
              <a:rPr lang="ru-RU" sz="1600" dirty="0" smtClean="0"/>
              <a:t/>
            </a:r>
            <a:br>
              <a:rPr lang="ru-RU" sz="1600" dirty="0" smtClean="0"/>
            </a:br>
            <a:endParaRPr lang="ru-RU" sz="1600" dirty="0"/>
          </a:p>
        </p:txBody>
      </p:sp>
      <p:pic>
        <p:nvPicPr>
          <p:cNvPr id="5" name="Содержимое 4" descr="2460499594 (1).jpg"/>
          <p:cNvPicPr>
            <a:picLocks noGrp="1" noChangeAspect="1"/>
          </p:cNvPicPr>
          <p:nvPr>
            <p:ph sz="quarter" idx="1"/>
          </p:nvPr>
        </p:nvPicPr>
        <p:blipFill>
          <a:blip r:embed="rId2"/>
          <a:stretch>
            <a:fillRect/>
          </a:stretch>
        </p:blipFill>
        <p:spPr>
          <a:xfrm>
            <a:off x="428596" y="1785926"/>
            <a:ext cx="3657600" cy="3289560"/>
          </a:xfrm>
        </p:spPr>
      </p:pic>
      <p:pic>
        <p:nvPicPr>
          <p:cNvPr id="6" name="Содержимое 5" descr="fcf0419ab76a65d3a86ab66175ee5308.jpeg"/>
          <p:cNvPicPr>
            <a:picLocks noGrp="1" noChangeAspect="1"/>
          </p:cNvPicPr>
          <p:nvPr>
            <p:ph sz="quarter" idx="2"/>
          </p:nvPr>
        </p:nvPicPr>
        <p:blipFill>
          <a:blip r:embed="rId3"/>
          <a:stretch>
            <a:fillRect/>
          </a:stretch>
        </p:blipFill>
        <p:spPr>
          <a:xfrm>
            <a:off x="4270374" y="2000240"/>
            <a:ext cx="4087839" cy="310516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Содержимое 6" descr="00000105.jpg"/>
          <p:cNvPicPr>
            <a:picLocks noGrp="1" noChangeAspect="1"/>
          </p:cNvPicPr>
          <p:nvPr>
            <p:ph sz="quarter" idx="2"/>
          </p:nvPr>
        </p:nvPicPr>
        <p:blipFill>
          <a:blip r:embed="rId2"/>
          <a:stretch>
            <a:fillRect/>
          </a:stretch>
        </p:blipFill>
        <p:spPr>
          <a:xfrm>
            <a:off x="457200" y="2643182"/>
            <a:ext cx="3657600" cy="3643338"/>
          </a:xfrm>
        </p:spPr>
      </p:pic>
      <p:pic>
        <p:nvPicPr>
          <p:cNvPr id="8" name="Содержимое 7" descr="DSCN4040.JPG"/>
          <p:cNvPicPr>
            <a:picLocks noGrp="1" noChangeAspect="1"/>
          </p:cNvPicPr>
          <p:nvPr>
            <p:ph sz="quarter" idx="4"/>
          </p:nvPr>
        </p:nvPicPr>
        <p:blipFill>
          <a:blip r:embed="rId3" cstate="print"/>
          <a:stretch>
            <a:fillRect/>
          </a:stretch>
        </p:blipFill>
        <p:spPr>
          <a:xfrm>
            <a:off x="4371975" y="2643182"/>
            <a:ext cx="3657600" cy="3643338"/>
          </a:xfrm>
        </p:spPr>
      </p:pic>
      <p:sp>
        <p:nvSpPr>
          <p:cNvPr id="5" name="Текст 4"/>
          <p:cNvSpPr>
            <a:spLocks noGrp="1"/>
          </p:cNvSpPr>
          <p:nvPr>
            <p:ph type="body" sz="quarter" idx="1"/>
          </p:nvPr>
        </p:nvSpPr>
        <p:spPr>
          <a:xfrm>
            <a:off x="571472" y="1000108"/>
            <a:ext cx="3571900" cy="642942"/>
          </a:xfrm>
        </p:spPr>
        <p:txBody>
          <a:bodyPr/>
          <a:lstStyle/>
          <a:p>
            <a:r>
              <a:rPr lang="ru-RU" dirty="0" smtClean="0"/>
              <a:t>Старинные самолеты</a:t>
            </a:r>
            <a:endParaRPr lang="ru-RU" dirty="0"/>
          </a:p>
        </p:txBody>
      </p:sp>
      <p:sp>
        <p:nvSpPr>
          <p:cNvPr id="6" name="Текст 5"/>
          <p:cNvSpPr>
            <a:spLocks noGrp="1"/>
          </p:cNvSpPr>
          <p:nvPr>
            <p:ph type="body" sz="quarter" idx="3"/>
          </p:nvPr>
        </p:nvSpPr>
        <p:spPr>
          <a:xfrm>
            <a:off x="4286248" y="1000108"/>
            <a:ext cx="3657600" cy="658368"/>
          </a:xfrm>
        </p:spPr>
        <p:txBody>
          <a:bodyPr/>
          <a:lstStyle/>
          <a:p>
            <a:r>
              <a:rPr lang="ru-RU" dirty="0" smtClean="0"/>
              <a:t>Современные самолеты</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 name="Содержимое 7" descr="279843-alexfas01.jpg"/>
          <p:cNvPicPr>
            <a:picLocks noGrp="1" noChangeAspect="1"/>
          </p:cNvPicPr>
          <p:nvPr>
            <p:ph sz="quarter" idx="2"/>
          </p:nvPr>
        </p:nvPicPr>
        <p:blipFill>
          <a:blip r:embed="rId2" cstate="print"/>
          <a:stretch>
            <a:fillRect/>
          </a:stretch>
        </p:blipFill>
        <p:spPr>
          <a:xfrm>
            <a:off x="457200" y="2643182"/>
            <a:ext cx="3657600" cy="3071834"/>
          </a:xfrm>
        </p:spPr>
      </p:pic>
      <p:pic>
        <p:nvPicPr>
          <p:cNvPr id="7" name="Содержимое 6" descr="Airplane_Painting_Art_327406.jpg"/>
          <p:cNvPicPr>
            <a:picLocks noGrp="1" noChangeAspect="1"/>
          </p:cNvPicPr>
          <p:nvPr>
            <p:ph sz="quarter" idx="4"/>
          </p:nvPr>
        </p:nvPicPr>
        <p:blipFill>
          <a:blip r:embed="rId3" cstate="print"/>
          <a:stretch>
            <a:fillRect/>
          </a:stretch>
        </p:blipFill>
        <p:spPr>
          <a:xfrm>
            <a:off x="4371975" y="2571744"/>
            <a:ext cx="3657600" cy="3286148"/>
          </a:xfrm>
        </p:spPr>
      </p:pic>
      <p:sp>
        <p:nvSpPr>
          <p:cNvPr id="5" name="Текст 4"/>
          <p:cNvSpPr>
            <a:spLocks noGrp="1"/>
          </p:cNvSpPr>
          <p:nvPr>
            <p:ph type="body" sz="quarter" idx="1"/>
          </p:nvPr>
        </p:nvSpPr>
        <p:spPr>
          <a:xfrm>
            <a:off x="357158" y="928670"/>
            <a:ext cx="3657600" cy="658368"/>
          </a:xfrm>
        </p:spPr>
        <p:txBody>
          <a:bodyPr/>
          <a:lstStyle/>
          <a:p>
            <a:r>
              <a:rPr lang="ru-RU" dirty="0" smtClean="0"/>
              <a:t>Пассажирские самолеты</a:t>
            </a:r>
            <a:endParaRPr lang="ru-RU" dirty="0"/>
          </a:p>
        </p:txBody>
      </p:sp>
      <p:sp>
        <p:nvSpPr>
          <p:cNvPr id="6" name="Текст 5"/>
          <p:cNvSpPr>
            <a:spLocks noGrp="1"/>
          </p:cNvSpPr>
          <p:nvPr>
            <p:ph type="body" sz="quarter" idx="3"/>
          </p:nvPr>
        </p:nvSpPr>
        <p:spPr>
          <a:xfrm>
            <a:off x="4357686" y="928670"/>
            <a:ext cx="3657600" cy="658368"/>
          </a:xfrm>
        </p:spPr>
        <p:txBody>
          <a:bodyPr/>
          <a:lstStyle/>
          <a:p>
            <a:r>
              <a:rPr lang="ru-RU" dirty="0" smtClean="0"/>
              <a:t>Военные самолеты</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52</TotalTime>
  <Words>146</Words>
  <Application>Microsoft Office PowerPoint</Application>
  <PresentationFormat>Экран (4:3)</PresentationFormat>
  <Paragraphs>13</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Эркер</vt:lpstr>
      <vt:lpstr>«Путешествие в прошлое воздушного транспорта»</vt:lpstr>
      <vt:lpstr>Слайд 2</vt:lpstr>
      <vt:lpstr>Слайд 3</vt:lpstr>
      <vt:lpstr>Через сто лет появились управляемые воздушные шары – дирижабли. Они наполнялись легким газом, в них устанавливался двигатель с пропеллером. Двигатель придавал дирижаблю скорость и позволял держаться нужного направления. Дирижабль имел вытянутую, овальную форму.</vt:lpstr>
      <vt:lpstr>         Вооружившись крыльями, люди стали прыгать с высоты и парить в воздухе. Появились планеры.  Это летательные аппараты с крыльями, но без мотора. Однако летали они не быстрее воздушных потоков. Затем появились управляемые аэропланы. На них устанавливались двигатели. Которые работали на бензине. Эти двигатели напоминали автомобильные. Люди могли совершать на аэропланах длительные полеты.  </vt:lpstr>
      <vt:lpstr>Слайд 6</vt:lpstr>
      <vt:lpstr>Слайд 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«Путешествие в прошлое воздушного транспорта»</dc:title>
  <dc:creator>i am</dc:creator>
  <cp:lastModifiedBy>i am</cp:lastModifiedBy>
  <cp:revision>8</cp:revision>
  <dcterms:created xsi:type="dcterms:W3CDTF">2017-05-14T15:50:52Z</dcterms:created>
  <dcterms:modified xsi:type="dcterms:W3CDTF">2017-05-23T06:48:02Z</dcterms:modified>
</cp:coreProperties>
</file>