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71" r:id="rId4"/>
    <p:sldId id="272" r:id="rId5"/>
    <p:sldId id="260" r:id="rId6"/>
    <p:sldId id="262" r:id="rId7"/>
    <p:sldId id="263" r:id="rId8"/>
    <p:sldId id="266" r:id="rId9"/>
    <p:sldId id="257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84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Регулирование поведения обучающихся на уроке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подготовила : Киселева </a:t>
            </a:r>
            <a:r>
              <a:rPr lang="ru-RU" smtClean="0"/>
              <a:t>Виктория Николаевна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приемы по взаимодействию с подростком, мотив поведения которого – избегание неудач: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/>
              <a:t>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  яркая наглядность;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использование компьютера для формирования навыков – он интересен и не надоедает детям;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дозированная подача учебного материала, чаще  маленькими порциями;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специальные задания для отстающих учеников;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познавательной сферы специалистами и выявление дефекта;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ученическое репетиторство;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репетиторство, организованное родителями;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смена программы обучения и др.</a:t>
            </a:r>
          </a:p>
          <a:p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213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Общие правила по поддержанию дисциплины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1. Правило активизации познавательной деятельности – все ученики заняты. Использование игр, технических средств, интегрированных уроков. Во время подготовки и проведения профилактических мероприятий необходимо задействовать максимальное количество учащихся в активных действиях.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2. Правило «трех первых парт» - первые три парты в начале урока всегда свободны. По заданию учителя за них садятся ученики для индивидуальной работы или контроля знаний.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3</a:t>
            </a:r>
            <a:r>
              <a:rPr lang="ru-RU" dirty="0"/>
              <a:t>. Правило «опоздавшего» - принятие совместно с учениками в начале года. Оно заключается в том, что опоздавший всегда приглашается отвечать к доске.</a:t>
            </a:r>
          </a:p>
          <a:p>
            <a:endParaRPr lang="ru-RU" dirty="0"/>
          </a:p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Правило доброты - использование принципа толерантности в общении с детьми (поддержка, эмоциональные поглаживания).</a:t>
            </a:r>
          </a:p>
        </p:txBody>
      </p:sp>
    </p:spTree>
    <p:extLst>
      <p:ext uri="{BB962C8B-B14F-4D97-AF65-F5344CB8AC3E}">
        <p14:creationId xmlns:p14="http://schemas.microsoft.com/office/powerpoint/2010/main" val="27551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Игровые приемы по поддержанию дисциплины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Неожиданное начало урока (дети не могут успокоиться, включиться в урок, шум)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Радуга внимания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Охотники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меня слышит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 др.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2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135917" y="1034365"/>
            <a:ext cx="10058400" cy="402336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В </a:t>
            </a:r>
            <a:r>
              <a:rPr lang="ru-RU" b="1" smtClean="0"/>
              <a:t>профессиональном стандарте педагога </a:t>
            </a:r>
            <a:r>
              <a:rPr lang="ru-RU" smtClean="0"/>
              <a:t>(2013) обозначены требования к сформированности трудовых действий педагога, связанных с поведением, как:</a:t>
            </a:r>
          </a:p>
          <a:p>
            <a:r>
              <a:rPr lang="ru-RU" smtClean="0"/>
              <a:t> 1.Владеть формами и методами воспитательной работы, используя их как на уроке, так и во внеклассной деятельности.</a:t>
            </a:r>
          </a:p>
          <a:p>
            <a:r>
              <a:rPr lang="ru-RU" smtClean="0"/>
              <a:t>2. Эффективно регулировать поведение учащихся для обеспечения безопасной образовательной среды.</a:t>
            </a:r>
          </a:p>
          <a:p>
            <a:r>
              <a:rPr lang="ru-RU" smtClean="0"/>
              <a:t>3. Эффективно управлять классами, с целью вовлечения учеников в процесс обучения и воспитания, мотивируя их учебно-познавательную деятельность. Ставить воспитательные цели, способствующие развитию учеников, независимо от их происхождения, способностей и характера, постоянно искать педагогические пути их достижения.</a:t>
            </a:r>
          </a:p>
          <a:p>
            <a:r>
              <a:rPr lang="ru-RU" smtClean="0"/>
              <a:t>4. Устанавливать четкие правила поведения в классе в соответствии со школьным уставом и правилами поведения в образовательной организации. [1]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2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953037" y="965915"/>
            <a:ext cx="10202643" cy="490317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/>
              <a:t>Для чего нужна дисциплина на уроке? </a:t>
            </a:r>
            <a:endParaRPr lang="en-US" sz="4000" dirty="0" smtClean="0"/>
          </a:p>
          <a:p>
            <a:r>
              <a:rPr lang="ru-RU" sz="4000" dirty="0" smtClean="0"/>
              <a:t>Ответ очевиден: без выполнения правил корректного поведения учителю невозможно будет добиться усвоения программы и достичь профессионального успеха.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715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953037" y="953038"/>
            <a:ext cx="10202643" cy="491605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темы заключается в том, что проблема регулирования поведения обучающихся во время занятия существует с древнейших времен, но все же каждый исторический период в развитии образования выделял свои методы для решения данной проблемы. Часть из этих методов устарела, часть запретили, часть до сих пор используют.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4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Концепции и методы регулирования поведения ребенка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4059008"/>
              </p:ext>
            </p:extLst>
          </p:nvPr>
        </p:nvGraphicFramePr>
        <p:xfrm>
          <a:off x="669701" y="1918952"/>
          <a:ext cx="10612192" cy="412731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652764"/>
                <a:gridCol w="2652764"/>
                <a:gridCol w="2652764"/>
                <a:gridCol w="2653900"/>
              </a:tblGrid>
              <a:tr h="43818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Макаренко А.С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Сухомлинский В.А.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Руссо Ж.Ж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8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Концепция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Личностно-социальная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Гуманистическая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Теория естественного воспитания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86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Принципы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Уважения и требовательности к личности ребенка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коллективе и через коллектив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глубоких товарищеских отношениях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и обучение без наказаний,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отметочное обучение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Естественного развития и воспитания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Воспитания через собственный опыт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62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и принципы воспитания в коллективе и труде.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«Если мало способностей, то требовать отличную учёбу не только бесполезно, но и преступно. Нельзя насильно заставить хорошо учиться. Это может привести к трагическим последствиям». [7]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 среде педагогов можно нередко услышать разговоры о поощрении и наказании. А между тем самое главное поощрение и самое сильное наказание в педагогическом труде — это оценка» (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В.Сухомлинский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Идея свободного воспитания, которое следует и помогает природе, устраняя вредные влияния. Выступил против авторитарного воспитания.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55" marR="49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202629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нарушителями дисциплины: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Распознать истинную цель поступка.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Выбрать способ вмешаться и остановить нежелательное поведение.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Выбрать стратегию своего поведения, чтобы в будущем постепенно снижать число подобных поступков учащихся.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88409"/>
          </a:xfrm>
        </p:spPr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2400" spc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Поведение ребенка – это внешнее проявление достижения определенных целей. При этом существуют определенные </a:t>
            </a:r>
            <a:r>
              <a:rPr lang="ru-RU" sz="2400" b="1" spc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психологические законы:</a:t>
            </a:r>
            <a:br>
              <a:rPr lang="ru-RU" sz="2400" b="1" spc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Закон </a:t>
            </a:r>
            <a:r>
              <a:rPr lang="ru-RU" sz="2400" b="1" dirty="0"/>
              <a:t>первый</a:t>
            </a:r>
            <a:r>
              <a:rPr lang="ru-RU" sz="2400" dirty="0"/>
              <a:t>: поведение ребенка это всегда результат его </a:t>
            </a:r>
            <a:r>
              <a:rPr lang="ru-RU" sz="2400" dirty="0" smtClean="0"/>
              <a:t>выбора.</a:t>
            </a:r>
          </a:p>
          <a:p>
            <a:r>
              <a:rPr lang="ru-RU" sz="2400" b="1" dirty="0" smtClean="0"/>
              <a:t>Закон </a:t>
            </a:r>
            <a:r>
              <a:rPr lang="ru-RU" sz="2400" b="1" dirty="0"/>
              <a:t>второй</a:t>
            </a:r>
            <a:r>
              <a:rPr lang="ru-RU" sz="2400" dirty="0"/>
              <a:t>: общая цель любого поведения – чувствовать свою принадлежность к школьной жизни. Общая цель воплощается в 3-х частных целях: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- </a:t>
            </a:r>
            <a:r>
              <a:rPr lang="ru-RU" sz="2400" dirty="0"/>
              <a:t>ощущать состоятельность в учебе (интеллектуальная состоятельность);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- </a:t>
            </a:r>
            <a:r>
              <a:rPr lang="ru-RU" sz="2400" dirty="0"/>
              <a:t>строить приемлемые отношения с учителями и учащимися (коммуникативная состоятельность);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dirty="0"/>
              <a:t>- вносить вклад в жизнь школы и класса (состоятельность в деятельности).</a:t>
            </a: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446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5813" y="564777"/>
            <a:ext cx="103811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Закон третий</a:t>
            </a:r>
            <a:r>
              <a:rPr lang="ru-RU" sz="2400" dirty="0"/>
              <a:t>:  За нарушением поведения стоят мотивы: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 - привлечение внимания («хочу быть в центре внимания класса  и получать особое внимание от учителя и учеников»);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 - власть («ты мне ничего не сделаешь, я главный в классе»);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 - месть («я проучу учителя, учеников, весь мир»);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 - избегание неудач («ничего не буду делать, у меня ничего не получится»).</a:t>
            </a:r>
          </a:p>
        </p:txBody>
      </p:sp>
    </p:spTree>
    <p:extLst>
      <p:ext uri="{BB962C8B-B14F-4D97-AF65-F5344CB8AC3E}">
        <p14:creationId xmlns:p14="http://schemas.microsoft.com/office/powerpoint/2010/main" val="198304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Практические приемы по взаимодействию с подростком, мотив поведения которого – привлечение внимания: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3645" y="1737360"/>
            <a:ext cx="7830355" cy="477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 -  минимизация внимания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2.Прием - прерывание паттерна (шаблона)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3.Прием - отвлечение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4.Прием - поощрение хорошего поведения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5.Прием - пересаживание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6.Прием – избегание прямой конфронтации.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7.Прием – признание силы ученика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8.Прием – уберите зрителей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9.Прием –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озадачивание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10.Прием – удаление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5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139</TotalTime>
  <Words>522</Words>
  <Application>Microsoft Office PowerPoint</Application>
  <PresentationFormat>Широкоэкранный</PresentationFormat>
  <Paragraphs>94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Times New Roman</vt:lpstr>
      <vt:lpstr>Ретро</vt:lpstr>
      <vt:lpstr>Регулирование поведения обучающихся на уроке</vt:lpstr>
      <vt:lpstr>Презентация PowerPoint</vt:lpstr>
      <vt:lpstr>Презентация PowerPoint</vt:lpstr>
      <vt:lpstr>Презентация PowerPoint</vt:lpstr>
      <vt:lpstr>Концепции и методы регулирования поведения ребенка </vt:lpstr>
      <vt:lpstr>Алгоритм взаимодействия с нарушителями дисциплины: </vt:lpstr>
      <vt:lpstr>Поведение ребенка – это внешнее проявление достижения определенных целей. При этом существуют определенные психологические законы: </vt:lpstr>
      <vt:lpstr>Презентация PowerPoint</vt:lpstr>
      <vt:lpstr>Практические приемы по взаимодействию с подростком, мотив поведения которого – привлечение внимания: </vt:lpstr>
      <vt:lpstr>  Практические приемы по взаимодействию с подростком, мотив поведения которого – избегание неудач:</vt:lpstr>
      <vt:lpstr>Общие правила по поддержанию дисциплины </vt:lpstr>
      <vt:lpstr>Игровые приемы по поддержанию дисциплины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Регулирование поведения обучающихся на уроке</dc:title>
  <dc:creator>Kab28-Учитель</dc:creator>
  <cp:lastModifiedBy>Kab28-Учитель</cp:lastModifiedBy>
  <cp:revision>13</cp:revision>
  <dcterms:created xsi:type="dcterms:W3CDTF">2017-01-17T12:24:27Z</dcterms:created>
  <dcterms:modified xsi:type="dcterms:W3CDTF">2017-05-23T11:42:34Z</dcterms:modified>
</cp:coreProperties>
</file>