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1" r:id="rId5"/>
    <p:sldId id="262" r:id="rId6"/>
    <p:sldId id="263" r:id="rId7"/>
    <p:sldId id="264" r:id="rId8"/>
    <p:sldId id="260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66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63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1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18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25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37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55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94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82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15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BA312-A3D9-4946-9952-D9B4C09981B5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0ED27-C6B8-4F1B-8AD7-088C5F44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22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alstuk.me/img/cms/%D0%B7%D0%BD%D0%B0%D0%B9%D0%BA%D0%B0_1.png" TargetMode="External"/><Relationship Id="rId2" Type="http://schemas.openxmlformats.org/officeDocument/2006/relationships/hyperlink" Target="http://dot-pic.ru/images/8442_neznaika-png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0.liveinternet.ru/images/attach/c/2/69/614/69614617_03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419"/>
            </a:avLst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Штриховая стрелка вправо 2">
            <a:hlinkClick r:id="" action="ppaction://hlinkshowjump?jump=nextslide"/>
          </p:cNvPr>
          <p:cNvSpPr/>
          <p:nvPr/>
        </p:nvSpPr>
        <p:spPr>
          <a:xfrm>
            <a:off x="7812360" y="4319366"/>
            <a:ext cx="792088" cy="484632"/>
          </a:xfrm>
          <a:prstGeom prst="stripedRightArrow">
            <a:avLst>
              <a:gd name="adj1" fmla="val 50000"/>
              <a:gd name="adj2" fmla="val 29036"/>
            </a:avLst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589804"/>
            <a:ext cx="48245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 smtClean="0">
                <a:ln>
                  <a:solidFill>
                    <a:srgbClr val="0066FF"/>
                  </a:solidFill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Шипилова В.В., учитель начальных классов                                                  ГБОУ СОШ </a:t>
            </a:r>
            <a:r>
              <a:rPr lang="ru-RU" b="1" i="1" dirty="0" err="1" smtClean="0">
                <a:ln>
                  <a:solidFill>
                    <a:srgbClr val="0066FF"/>
                  </a:solidFill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с.Новокуровка</a:t>
            </a:r>
            <a:r>
              <a:rPr lang="ru-RU" b="1" i="1" dirty="0" smtClean="0">
                <a:ln>
                  <a:solidFill>
                    <a:srgbClr val="0066FF"/>
                  </a:solidFill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ru-RU" b="1" i="1" dirty="0" err="1" smtClean="0">
                <a:ln>
                  <a:solidFill>
                    <a:srgbClr val="0066FF"/>
                  </a:solidFill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Хворостянский</a:t>
            </a:r>
            <a:r>
              <a:rPr lang="ru-RU" b="1" i="1" dirty="0" smtClean="0">
                <a:ln>
                  <a:solidFill>
                    <a:srgbClr val="0066FF"/>
                  </a:solidFill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район              </a:t>
            </a:r>
          </a:p>
          <a:p>
            <a:r>
              <a:rPr lang="ru-RU" b="1" i="1" dirty="0" smtClean="0">
                <a:ln>
                  <a:solidFill>
                    <a:srgbClr val="0066FF"/>
                  </a:solidFill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Самарская область </a:t>
            </a:r>
            <a:endParaRPr lang="ru-RU" dirty="0">
              <a:ln>
                <a:solidFill>
                  <a:srgbClr val="0066FF"/>
                </a:solidFill>
              </a:ln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6732240" y="4245086"/>
            <a:ext cx="648072" cy="521208"/>
          </a:xfrm>
          <a:prstGeom prst="actionButtonInformation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55526"/>
            <a:ext cx="8496944" cy="22322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46453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>
                  <a:solidFill>
                    <a:srgbClr val="3333CC"/>
                  </a:solidFill>
                </a:ln>
                <a:solidFill>
                  <a:srgbClr val="3333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Дидактическая игра </a:t>
            </a:r>
          </a:p>
          <a:p>
            <a:pPr algn="ctr"/>
            <a:r>
              <a:rPr lang="ru-RU" sz="5400" b="1" cap="all" spc="0" dirty="0" smtClean="0">
                <a:ln>
                  <a:solidFill>
                    <a:srgbClr val="3333CC"/>
                  </a:solidFill>
                </a:ln>
                <a:solidFill>
                  <a:srgbClr val="3333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«Помоги незнайке»</a:t>
            </a:r>
            <a:endParaRPr lang="ru-RU" sz="5400" b="1" cap="all" spc="0" dirty="0">
              <a:ln>
                <a:solidFill>
                  <a:srgbClr val="3333CC"/>
                </a:solidFill>
              </a:ln>
              <a:solidFill>
                <a:srgbClr val="3333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8621" y="2758807"/>
            <a:ext cx="1966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3333CC"/>
                </a:solidFill>
              </a:rPr>
              <a:t>р</a:t>
            </a:r>
            <a:r>
              <a:rPr lang="ru-RU" sz="2400" b="1" dirty="0" smtClean="0">
                <a:solidFill>
                  <a:srgbClr val="3333CC"/>
                </a:solidFill>
              </a:rPr>
              <a:t>усский язык</a:t>
            </a:r>
          </a:p>
          <a:p>
            <a:pPr algn="ctr"/>
            <a:r>
              <a:rPr lang="ru-RU" sz="2400" b="1" dirty="0" smtClean="0">
                <a:solidFill>
                  <a:srgbClr val="3333CC"/>
                </a:solidFill>
              </a:rPr>
              <a:t>3 класс</a:t>
            </a:r>
            <a:endParaRPr lang="ru-RU" sz="2400" b="1" dirty="0">
              <a:solidFill>
                <a:srgbClr val="3333CC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54489"/>
            <a:ext cx="1231211" cy="18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://dot-pic.ru/images/8442_neznaika-png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12106"/>
            <a:ext cx="2032979" cy="203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89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419"/>
            </a:avLst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Штриховая стрелка вправо 2">
            <a:hlinkClick r:id="" action="ppaction://hlinkshowjump?jump=nextslide"/>
          </p:cNvPr>
          <p:cNvSpPr/>
          <p:nvPr/>
        </p:nvSpPr>
        <p:spPr>
          <a:xfrm>
            <a:off x="7812360" y="4319366"/>
            <a:ext cx="792088" cy="484632"/>
          </a:xfrm>
          <a:prstGeom prst="stripedRightArrow">
            <a:avLst>
              <a:gd name="adj1" fmla="val 50000"/>
              <a:gd name="adj2" fmla="val 29036"/>
            </a:avLst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99298"/>
            <a:ext cx="3960440" cy="4536504"/>
          </a:xfrm>
          <a:prstGeom prst="roundRect">
            <a:avLst/>
          </a:prstGeom>
          <a:solidFill>
            <a:srgbClr val="3333CC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Ребята!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Незнайке срочно нужна ваша помощь. Он забыл, как определить падеж имени существительного. Помогите ему. Выберите любую карточку из кармана, определите падеж. Проверьте себя, кликнув по карточке с заданием.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8224" y1="3429" x2="90187" y2="13714"/>
                        <a14:foregroundMark x1="63551" y1="16286" x2="62150" y2="22000"/>
                        <a14:foregroundMark x1="35514" y1="12857" x2="32710" y2="20571"/>
                        <a14:foregroundMark x1="54206" y1="20571" x2="54206" y2="20571"/>
                        <a14:foregroundMark x1="4673" y1="50286" x2="4673" y2="50286"/>
                        <a14:foregroundMark x1="62150" y1="49714" x2="62150" y2="49714"/>
                        <a14:foregroundMark x1="66822" y1="49714" x2="52336" y2="48000"/>
                        <a14:foregroundMark x1="60748" y1="5429" x2="60748" y2="5429"/>
                        <a14:foregroundMark x1="64019" y1="2286" x2="59346" y2="4286"/>
                        <a14:foregroundMark x1="65421" y1="1714" x2="58411" y2="3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153" y="985616"/>
            <a:ext cx="20383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54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68346" y="2355726"/>
            <a:ext cx="3240360" cy="1512168"/>
          </a:xfrm>
          <a:prstGeom prst="rect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Бросаться снегом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8346" y="2571750"/>
            <a:ext cx="2988332" cy="1296144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Собрать букет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4363" y="2725332"/>
            <a:ext cx="2518690" cy="1152128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</a:rPr>
              <a:t>Доброта лечит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" name="Блок-схема: карточка 1"/>
          <p:cNvSpPr/>
          <p:nvPr/>
        </p:nvSpPr>
        <p:spPr>
          <a:xfrm>
            <a:off x="539552" y="2931790"/>
            <a:ext cx="3528392" cy="1795198"/>
          </a:xfrm>
          <a:prstGeom prst="flowChartPunchedCard">
            <a:avLst/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419"/>
            </a:avLst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И.п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0364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Р.п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33975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Д.п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9663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В.п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3274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Т.п.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14806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П.п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1026" name="Picture 2" descr="http://dot-pic.ru/images/8442_neznaika-pn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380" y="2724894"/>
            <a:ext cx="2208989" cy="220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Штриховая стрелка вправо 24">
            <a:hlinkClick r:id="" action="ppaction://hlinkshowjump?jump=nextslide"/>
          </p:cNvPr>
          <p:cNvSpPr/>
          <p:nvPr/>
        </p:nvSpPr>
        <p:spPr>
          <a:xfrm>
            <a:off x="7812360" y="340420"/>
            <a:ext cx="792088" cy="484632"/>
          </a:xfrm>
          <a:prstGeom prst="stripedRightArrow">
            <a:avLst>
              <a:gd name="adj1" fmla="val 50000"/>
              <a:gd name="adj2" fmla="val 29036"/>
            </a:avLst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1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59 0.02099 L 0.20486 -0.10432 C 0.21858 -0.1321 0.23907 -0.14692 0.26059 -0.14692 C 0.2849 -0.14692 0.30434 -0.1321 0.31806 -0.10432 L 0.38368 0.0209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83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48 0.02623 L 0.2125 -0.11821 C 0.22656 -0.15031 0.24757 -0.16791 0.26944 -0.16791 C 0.29444 -0.16791 0.31441 -0.15031 0.32847 -0.11821 L 0.39548 0.02623 " pathEditMode="relative" rAng="0" ptsTypes="FffFF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0.02623 L 0.15417 -0.12994 C 0.17396 -0.16482 0.20382 -0.18365 0.23472 -0.18365 C 0.27031 -0.18365 0.29861 -0.16482 0.3184 -0.12994 L 0.41354 0.02623 " pathEditMode="relative" rAng="0" ptsTypes="FffFF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10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9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68346" y="2355726"/>
            <a:ext cx="3240360" cy="1512168"/>
          </a:xfrm>
          <a:prstGeom prst="rect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Стоять перед отцом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8346" y="2571750"/>
            <a:ext cx="2988332" cy="1296144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Играть на площадке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4363" y="2725332"/>
            <a:ext cx="2518690" cy="1152128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</a:rPr>
              <a:t>Вела к озеру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" name="Блок-схема: карточка 1"/>
          <p:cNvSpPr/>
          <p:nvPr/>
        </p:nvSpPr>
        <p:spPr>
          <a:xfrm>
            <a:off x="539552" y="2931790"/>
            <a:ext cx="3528392" cy="1795198"/>
          </a:xfrm>
          <a:prstGeom prst="flowChartPunchedCard">
            <a:avLst/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419"/>
            </a:avLst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И.п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0364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Р.п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33975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Д.п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9663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В.п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3274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Т.п.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14806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П.п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1026" name="Picture 2" descr="http://dot-pic.ru/images/8442_neznaika-pn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380" y="2724894"/>
            <a:ext cx="2208989" cy="220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Штриховая стрелка вправо 24">
            <a:hlinkClick r:id="" action="ppaction://hlinkshowjump?jump=nextslide"/>
          </p:cNvPr>
          <p:cNvSpPr/>
          <p:nvPr/>
        </p:nvSpPr>
        <p:spPr>
          <a:xfrm>
            <a:off x="7812360" y="340420"/>
            <a:ext cx="792088" cy="484632"/>
          </a:xfrm>
          <a:prstGeom prst="stripedRightArrow">
            <a:avLst>
              <a:gd name="adj1" fmla="val 50000"/>
              <a:gd name="adj2" fmla="val 29036"/>
            </a:avLst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4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59 0.02099 L 0.20486 -0.10432 C 0.21858 -0.1321 0.23907 -0.14692 0.26059 -0.14692 C 0.2849 -0.14692 0.30434 -0.1321 0.31806 -0.10432 L 0.38368 0.0209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83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48 0.02623 L 0.2125 -0.11821 C 0.22656 -0.15031 0.24757 -0.16791 0.26944 -0.16791 C 0.29444 -0.16791 0.31441 -0.15031 0.32847 -0.11821 L 0.39548 0.02623 " pathEditMode="relative" rAng="0" ptsTypes="FffFF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0.02623 L 0.15417 -0.12994 C 0.17396 -0.16482 0.20382 -0.18365 0.23472 -0.18365 C 0.27031 -0.18365 0.29861 -0.16482 0.3184 -0.12994 L 0.41354 0.02623 " pathEditMode="relative" rAng="0" ptsTypes="FffFF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10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21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68346" y="2355726"/>
            <a:ext cx="3240360" cy="1512168"/>
          </a:xfrm>
          <a:prstGeom prst="rect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Выглянуть в окно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8346" y="2571750"/>
            <a:ext cx="2988332" cy="1296144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Ходить около дома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4363" y="2725332"/>
            <a:ext cx="2518690" cy="1152128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</a:rPr>
              <a:t>Завтрак на траве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" name="Блок-схема: карточка 1"/>
          <p:cNvSpPr/>
          <p:nvPr/>
        </p:nvSpPr>
        <p:spPr>
          <a:xfrm>
            <a:off x="539552" y="2931790"/>
            <a:ext cx="3528392" cy="1795198"/>
          </a:xfrm>
          <a:prstGeom prst="flowChartPunchedCard">
            <a:avLst/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419"/>
            </a:avLst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И.п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0364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Р.п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33975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Д.п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9663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В.п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3274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Т.п.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14806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П.п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1026" name="Picture 2" descr="http://dot-pic.ru/images/8442_neznaika-pn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380" y="2724894"/>
            <a:ext cx="2208989" cy="220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Штриховая стрелка вправо 24">
            <a:hlinkClick r:id="" action="ppaction://hlinkshowjump?jump=nextslide"/>
          </p:cNvPr>
          <p:cNvSpPr/>
          <p:nvPr/>
        </p:nvSpPr>
        <p:spPr>
          <a:xfrm>
            <a:off x="7812360" y="340420"/>
            <a:ext cx="792088" cy="484632"/>
          </a:xfrm>
          <a:prstGeom prst="stripedRightArrow">
            <a:avLst>
              <a:gd name="adj1" fmla="val 50000"/>
              <a:gd name="adj2" fmla="val 29036"/>
            </a:avLst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8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59 0.02099 L 0.20486 -0.10432 C 0.21858 -0.1321 0.23907 -0.14692 0.26059 -0.14692 C 0.2849 -0.14692 0.30434 -0.1321 0.31806 -0.10432 L 0.38368 0.0209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83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48 0.02623 L 0.2125 -0.11821 C 0.22656 -0.15031 0.24757 -0.16791 0.26944 -0.16791 C 0.29444 -0.16791 0.31441 -0.15031 0.32847 -0.11821 L 0.39548 0.02623 " pathEditMode="relative" rAng="0" ptsTypes="FffFF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0.02623 L 0.15417 -0.12994 C 0.17396 -0.16482 0.20382 -0.18365 0.23472 -0.18365 C 0.27031 -0.18365 0.29861 -0.16482 0.3184 -0.12994 L 0.41354 0.02623 " pathEditMode="relative" rAng="0" ptsTypes="FffFF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10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20" grpId="0" animBg="1"/>
      <p:bldP spid="22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68346" y="2355726"/>
            <a:ext cx="3240360" cy="1512168"/>
          </a:xfrm>
          <a:prstGeom prst="rect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Мечтать о лете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8346" y="2571750"/>
            <a:ext cx="2988332" cy="1296144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Спрятаться за дубом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4363" y="2725332"/>
            <a:ext cx="2518690" cy="1152128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</a:rPr>
              <a:t>Приехать к бабушке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" name="Блок-схема: карточка 1"/>
          <p:cNvSpPr/>
          <p:nvPr/>
        </p:nvSpPr>
        <p:spPr>
          <a:xfrm>
            <a:off x="539552" y="2931790"/>
            <a:ext cx="3528392" cy="1795198"/>
          </a:xfrm>
          <a:prstGeom prst="flowChartPunchedCard">
            <a:avLst/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419"/>
            </a:avLst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И.п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0364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Р.п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33975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Д.п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9663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В.п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3274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Т.п.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14806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П.п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1026" name="Picture 2" descr="http://dot-pic.ru/images/8442_neznaika-pn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380" y="2724894"/>
            <a:ext cx="2208989" cy="220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Штриховая стрелка вправо 24">
            <a:hlinkClick r:id="" action="ppaction://hlinkshowjump?jump=nextslide"/>
          </p:cNvPr>
          <p:cNvSpPr/>
          <p:nvPr/>
        </p:nvSpPr>
        <p:spPr>
          <a:xfrm>
            <a:off x="7812360" y="340420"/>
            <a:ext cx="792088" cy="484632"/>
          </a:xfrm>
          <a:prstGeom prst="stripedRightArrow">
            <a:avLst>
              <a:gd name="adj1" fmla="val 50000"/>
              <a:gd name="adj2" fmla="val 29036"/>
            </a:avLst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90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59 0.02099 L 0.20486 -0.10432 C 0.21858 -0.1321 0.23907 -0.14692 0.26059 -0.14692 C 0.2849 -0.14692 0.30434 -0.1321 0.31806 -0.10432 L 0.38368 0.0209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83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48 0.02623 L 0.2125 -0.11821 C 0.22656 -0.15031 0.24757 -0.16791 0.26944 -0.16791 C 0.29444 -0.16791 0.31441 -0.15031 0.32847 -0.11821 L 0.39548 0.02623 " pathEditMode="relative" rAng="0" ptsTypes="FffFF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0.02623 L 0.15417 -0.12994 C 0.17396 -0.16482 0.20382 -0.18365 0.23472 -0.18365 C 0.27031 -0.18365 0.29861 -0.16482 0.3184 -0.12994 L 0.41354 0.02623 " pathEditMode="relative" rAng="0" ptsTypes="FffFF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10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21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68346" y="2355726"/>
            <a:ext cx="3240360" cy="1512168"/>
          </a:xfrm>
          <a:prstGeom prst="rect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Встретились около парка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8346" y="2571750"/>
            <a:ext cx="2988332" cy="1296144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Умывать лицо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4363" y="2725332"/>
            <a:ext cx="2518690" cy="1152128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</a:rPr>
              <a:t>Летят птицы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" name="Блок-схема: карточка 1"/>
          <p:cNvSpPr/>
          <p:nvPr/>
        </p:nvSpPr>
        <p:spPr>
          <a:xfrm>
            <a:off x="539552" y="2931790"/>
            <a:ext cx="3528392" cy="1795198"/>
          </a:xfrm>
          <a:prstGeom prst="flowChartPunchedCard">
            <a:avLst/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419"/>
            </a:avLst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И.п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0364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Р.п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33975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Д.п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96638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В.п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32742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Т.п.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148064" y="411510"/>
            <a:ext cx="720080" cy="720080"/>
          </a:xfrm>
          <a:prstGeom prst="rect">
            <a:avLst/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П.п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1026" name="Picture 2" descr="http://dot-pic.ru/images/8442_neznaika-pn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380" y="2724894"/>
            <a:ext cx="2208989" cy="220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Штриховая стрелка вправо 24">
            <a:hlinkClick r:id="" action="ppaction://hlinkshowjump?jump=endshow"/>
          </p:cNvPr>
          <p:cNvSpPr/>
          <p:nvPr/>
        </p:nvSpPr>
        <p:spPr>
          <a:xfrm>
            <a:off x="7812360" y="340420"/>
            <a:ext cx="792088" cy="484632"/>
          </a:xfrm>
          <a:prstGeom prst="stripedRightArrow">
            <a:avLst>
              <a:gd name="adj1" fmla="val 50000"/>
              <a:gd name="adj2" fmla="val 29036"/>
            </a:avLst>
          </a:prstGeom>
          <a:solidFill>
            <a:srgbClr val="0066FF"/>
          </a:solidFill>
          <a:ln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19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59 0.02099 L 0.20486 -0.10432 C 0.21858 -0.1321 0.23907 -0.14692 0.26059 -0.14692 C 0.2849 -0.14692 0.30434 -0.1321 0.31806 -0.10432 L 0.38368 0.0209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83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48 0.02623 L 0.2125 -0.11821 C 0.22656 -0.15031 0.24757 -0.16791 0.26944 -0.16791 C 0.29444 -0.16791 0.31441 -0.15031 0.32847 -0.11821 L 0.39548 0.02623 " pathEditMode="relative" rAng="0" ptsTypes="FffFF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0.02623 L 0.15417 -0.12994 C 0.17396 -0.16482 0.20382 -0.18365 0.23472 -0.18365 C 0.27031 -0.18365 0.29861 -0.16482 0.3184 -0.12994 L 0.41354 0.02623 " pathEditMode="relative" rAng="0" ptsTypes="FffFF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10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9" grpId="0" animBg="1"/>
      <p:bldP spid="20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532" y="120359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dot-pic.ru/images/8442_neznaika-png.jpg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http://galstuk.me/img/cms/%</a:t>
            </a:r>
            <a:r>
              <a:rPr lang="en-US" dirty="0" smtClean="0">
                <a:hlinkClick r:id="rId3"/>
              </a:rPr>
              <a:t>D0%B7%D0%BD%D0%B0%D0%B9%D0%BA%D0%B0_1.png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http://img0.liveinternet.ru/images/attach/c/2//</a:t>
            </a:r>
            <a:r>
              <a:rPr lang="en-US" dirty="0" smtClean="0">
                <a:hlinkClick r:id="rId4"/>
              </a:rPr>
              <a:t>69/614/69614617_03.png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4419"/>
            </a:avLst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555526"/>
            <a:ext cx="1663276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2400" b="1" dirty="0" smtClean="0">
                <a:solidFill>
                  <a:srgbClr val="3333CC"/>
                </a:solidFill>
              </a:rPr>
              <a:t>Источники</a:t>
            </a:r>
            <a:r>
              <a:rPr lang="ru-RU" dirty="0" smtClean="0">
                <a:solidFill>
                  <a:srgbClr val="3333CC"/>
                </a:solidFill>
              </a:rPr>
              <a:t> </a:t>
            </a: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172400" y="495983"/>
            <a:ext cx="521208" cy="521208"/>
          </a:xfrm>
          <a:prstGeom prst="actionButtonHome">
            <a:avLst/>
          </a:prstGeom>
          <a:solidFill>
            <a:srgbClr val="3333CC"/>
          </a:solidFill>
          <a:ln>
            <a:solidFill>
              <a:srgbClr val="00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83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175</Words>
  <Application>Microsoft Office PowerPoint</Application>
  <PresentationFormat>Экран (16:9)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17</cp:revision>
  <dcterms:created xsi:type="dcterms:W3CDTF">2017-05-18T18:22:38Z</dcterms:created>
  <dcterms:modified xsi:type="dcterms:W3CDTF">2017-05-23T16:41:55Z</dcterms:modified>
</cp:coreProperties>
</file>