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7" r:id="rId3"/>
    <p:sldId id="262" r:id="rId4"/>
    <p:sldId id="275" r:id="rId5"/>
    <p:sldId id="257" r:id="rId6"/>
    <p:sldId id="263" r:id="rId7"/>
    <p:sldId id="261" r:id="rId8"/>
    <p:sldId id="271" r:id="rId9"/>
    <p:sldId id="260" r:id="rId10"/>
    <p:sldId id="266" r:id="rId11"/>
    <p:sldId id="272" r:id="rId12"/>
    <p:sldId id="264" r:id="rId13"/>
    <p:sldId id="265" r:id="rId14"/>
    <p:sldId id="268" r:id="rId15"/>
    <p:sldId id="259" r:id="rId16"/>
    <p:sldId id="274" r:id="rId17"/>
    <p:sldId id="269" r:id="rId18"/>
    <p:sldId id="27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82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4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6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06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460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375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6062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04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558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9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41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7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78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2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4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9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3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248ED-1140-4D61-82B2-A7229D1EC5B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C94EFF-255F-4303-800E-059BEC1FC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8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1%81%D1%82%D1%80%D0%B0%D0%BB%D1%8C%D0%BD%D0%B0%D1%8F_%D0%BA%D0%BE%D0%BB%D0%BE%D0%BD%D0%BD%D0%B0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1%82%D1%80" TargetMode="External"/><Relationship Id="rId5" Type="http://schemas.openxmlformats.org/officeDocument/2006/relationships/hyperlink" Target="https://ru.wikipedia.org/wiki/%D0%94%D1%80%D0%B5%D0%B2%D0%BD%D0%B8%D0%B9_%D0%A0%D0%B8%D0%BC" TargetMode="External"/><Relationship Id="rId4" Type="http://schemas.openxmlformats.org/officeDocument/2006/relationships/hyperlink" Target="https://ru.wikipedia.org/wiki/%D0%A2%D0%BE%D0%BC%D0%B0_%D0%B4%D0%B5_%D0%A2%D0%BE%D0%BC%D0%BE%D0%BD,_%D0%96%D0%B0%D0%B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476251"/>
            <a:ext cx="8915399" cy="17716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Символы        </a:t>
            </a:r>
            <a:br>
              <a:rPr lang="ru-RU" dirty="0" smtClean="0"/>
            </a:br>
            <a:r>
              <a:rPr lang="ru-RU" dirty="0" smtClean="0"/>
              <a:t>Санкт-Петербурга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2933701"/>
            <a:ext cx="8915399" cy="29699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Картинки по запросу символы санкт петербург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9" y="2694657"/>
            <a:ext cx="4886325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7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Медный </a:t>
            </a:r>
            <a:r>
              <a:rPr lang="ru-RU" dirty="0"/>
              <a:t>всадник</a:t>
            </a:r>
          </a:p>
        </p:txBody>
      </p:sp>
      <p:pic>
        <p:nvPicPr>
          <p:cNvPr id="10250" name="Picture 10" descr="Картинки по запросу Медный всадни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643" y="1899292"/>
            <a:ext cx="5054372" cy="33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43724" y="2305050"/>
            <a:ext cx="4238626" cy="1717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этот всадник на дикой скале?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Какую дорогу проводит во мгле?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Вознесся на гору с простертой рукой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замер над камнем, эпохой, страной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611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Зачеркните лишние слова;</a:t>
            </a:r>
            <a:r>
              <a:rPr lang="ru-RU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790107"/>
            <a:ext cx="6096000" cy="2176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Гром-камень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змея, корона, гребень волны, доспехи, Петр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чугун, Екатерина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  Александровская </a:t>
            </a:r>
            <a:r>
              <a:rPr lang="ru-RU" sz="3600" dirty="0"/>
              <a:t>колонна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198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1796752"/>
            <a:ext cx="3965575" cy="396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7224" y="2551837"/>
            <a:ext cx="63531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474747"/>
                </a:solidFill>
                <a:effectLst/>
                <a:latin typeface="Trebuchet MS" panose="020B0603020202020204" pitchFamily="34" charset="0"/>
              </a:rPr>
              <a:t>Александрийский Столп (Александровская колонна) возведен 30 августа 1834 года в центре Дворцовой площади в Санкт-Петербурге архитектором Огюстом </a:t>
            </a:r>
            <a:r>
              <a:rPr lang="ru-RU" sz="2000" b="0" i="0" dirty="0" err="1" smtClean="0">
                <a:solidFill>
                  <a:srgbClr val="474747"/>
                </a:solidFill>
                <a:effectLst/>
                <a:latin typeface="Trebuchet MS" panose="020B0603020202020204" pitchFamily="34" charset="0"/>
              </a:rPr>
              <a:t>Монфераном</a:t>
            </a:r>
            <a:r>
              <a:rPr lang="ru-RU" sz="2000" b="0" i="0" dirty="0" smtClean="0">
                <a:solidFill>
                  <a:srgbClr val="474747"/>
                </a:solidFill>
                <a:effectLst/>
                <a:latin typeface="Trebuchet MS" panose="020B0603020202020204" pitchFamily="34" charset="0"/>
              </a:rPr>
              <a:t> по заказу Императора Николая I в память о победе его старшего брата - Императора Александра I над Наполеоном</a:t>
            </a:r>
            <a:r>
              <a:rPr lang="ru-RU" sz="2400" b="0" i="0" dirty="0" smtClean="0">
                <a:solidFill>
                  <a:srgbClr val="474747"/>
                </a:solidFill>
                <a:effectLst/>
                <a:latin typeface="Trebuchet MS" panose="020B0603020202020204" pitchFamily="34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5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Ангел на кресте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Картинки по запросу александрийская колон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1712667"/>
            <a:ext cx="5605285" cy="419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2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514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Ростральные колонны </a:t>
            </a:r>
            <a:endParaRPr lang="ru-RU" sz="4800" dirty="0"/>
          </a:p>
        </p:txBody>
      </p:sp>
      <p:pic>
        <p:nvPicPr>
          <p:cNvPr id="12290" name="Picture 2" descr="http://www.gorod-plus.tv/uploads/35_fi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24" y="1941831"/>
            <a:ext cx="5664867" cy="37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1000" y="2136339"/>
            <a:ext cx="4978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strike="noStrike" dirty="0" smtClean="0">
                <a:effectLst/>
                <a:latin typeface="Arial" panose="020B0604020202020204" pitchFamily="34" charset="0"/>
                <a:hlinkClick r:id="rId3" tooltip="Ростральная колонна"/>
              </a:rPr>
              <a:t>Ростральные колонны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 были возведены в 1810 году по проекту французского архитектора </a:t>
            </a:r>
            <a:r>
              <a:rPr lang="ru-RU" sz="2000" b="0" i="0" strike="noStrike" dirty="0" smtClean="0">
                <a:effectLst/>
                <a:latin typeface="Arial" panose="020B0604020202020204" pitchFamily="34" charset="0"/>
                <a:hlinkClick r:id="rId4" tooltip="Тома де Томон, Жан"/>
              </a:rPr>
              <a:t>Тома де </a:t>
            </a:r>
            <a:r>
              <a:rPr lang="ru-RU" sz="2000" b="0" i="0" strike="noStrike" dirty="0" err="1" smtClean="0">
                <a:effectLst/>
                <a:latin typeface="Arial" panose="020B0604020202020204" pitchFamily="34" charset="0"/>
                <a:hlinkClick r:id="rId4" tooltip="Тома де Томон, Жан"/>
              </a:rPr>
              <a:t>Томона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который украсил их рострами кораблей. </a:t>
            </a:r>
          </a:p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Это олицетворение показывает мощь и величие морского флота государства, а также отсылает к </a:t>
            </a:r>
            <a:r>
              <a:rPr lang="ru-RU" sz="2000" b="0" i="0" strike="noStrike" dirty="0" smtClean="0">
                <a:effectLst/>
                <a:latin typeface="Arial" panose="020B0604020202020204" pitchFamily="34" charset="0"/>
                <a:hlinkClick r:id="rId5" tooltip="Древний Рим"/>
              </a:rPr>
              <a:t>древнеримскому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 обычаю украшать колонны </a:t>
            </a:r>
            <a:r>
              <a:rPr lang="ru-RU" sz="2000" b="0" i="0" strike="noStrike" dirty="0" smtClean="0">
                <a:effectLst/>
                <a:latin typeface="Arial" panose="020B0604020202020204" pitchFamily="34" charset="0"/>
                <a:hlinkClick r:id="rId6" tooltip="Ростр"/>
              </a:rPr>
              <a:t>рострами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  поверженных (трофейных) вражеских кораблей.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620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i="1" dirty="0"/>
              <a:t>Прочтите слова, о чем идет речь?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Стрелка, остров, маяк,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    колонна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, нос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i="1" dirty="0">
                <a:solidFill>
                  <a:srgbClr val="0070C0"/>
                </a:solidFill>
              </a:rPr>
              <a:t>Добавьте слово, чтобы получились названия объектов города.</a:t>
            </a: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Решетка Летнего сада</a:t>
            </a:r>
            <a:endParaRPr lang="ru-RU" dirty="0"/>
          </a:p>
        </p:txBody>
      </p:sp>
      <p:sp>
        <p:nvSpPr>
          <p:cNvPr id="4" name="AutoShape 2" descr="data:image/jpeg;base64,/9j/4AAQSkZJRgABAQAAAQABAAD/2wCEAAkGBxMTEhUSEhIWFhUXFx4YGBYXFRgYGBgXFxodGBcYGBUYHyggGRolHxgXITEhJSorLi4uFx8zODMsNygtLysBCgoKDg0OGxAQGjUfHyUtLS0tLS0tMC0vLS0tLy0tLS0tLS0tLS0tLS0tLS0tLS8tLS0tLS8tLS0tLS0tLS0tLf/AABEIALUBFwMBIgACEQEDEQH/xAAbAAABBQEBAAAAAAAAAAAAAAAFAAEDBAYCB//EAFMQAAIBAgMEBQcFDAYIBgMAAAECEQADBBIhBRMxQQYiUWFxFCMygZGhsTNCcsHRByRSc3SCoqOys+HwQ2JkksLDFTRTdYO0xPEWY4SFlNI1RFT/xAAaAQACAwEBAAAAAAAAAAAAAAABAgADBAUG/8QALREAAgIBAwQBAwQBBQAAAAAAAAECEQMSITEEE0FRYTKR8BQicaGBBUJSwdH/2gAMAwEAAhEDEQA/AHt6UTwW0mXQ8KHAV1FeglBSVM4UZOLtGlXaa6aiq93bUSAPZQMV0BVK6WC5LX1M2d4q9nMxUGWpctLLWmNJUjO3e7IstPlqXLT5aNgIstPlp7t1EEuwUSBJ7WMD31Yv2grFQ6sQobQ6hWJAJHIEgieGlVvNDVpvcdYp6dVbFfLSy1LlpZassrIstPlqULT5alkIQtLLU2WmipZCLLTZalillqWAiy0stSZafLRshHlpRUmWlloWEiimIqWKbLUshFFNlqbLTFalhISKgxdgsjKDlLCJHETzEVcK1yVqckR5RtLYl9GbMpygkyeETxJ5kyO3U0+y8JYa4BffIoUHVvSnkDyPKBwg869Su2gwKsAQRBB4EVVt7Jta9XNMTm14CAPD69a576FKSae3ybV1bcaf9FFEw1lVI3aBlhTp1l4wDxI51gtr3Eusbds9VGi3w1BAzCeJJIrR9NcZbDJZa3KqZ4gAnKDlEaiMyngOPtxuEsOx82pZp0VdTABJJHHhVfV5bfbivsW9Njpa2yPGYM2nyvr4HgY4Tzg6HwPjVcJ7/h20TuYc5QrXEDORKxLAToSTqvAaDUzrRS50cxNhJAFwRwSSVJGvV+d4ifCsrwyduKNPdS2b3Kb9HGCK7MVkCJX5xkkeAA49ppqPbHBv287XFOXQWxGhJ1Z83AzMcoinrR+m1pSiqRn/AFDi6bN2FpwtMby7wWp65UuF55QQCfaRUoics6xMc4Ok+410tRzqZyFroLUgWuglSwEeWny1KFp8lSyUQ5acLU2SlkqWSjN7Q6Ubu4iLhrjlgGUBB6SNr124wVB0GnHsq4/SZsy+VYG9azQgujJcCgmQGKwQJHPvqLpTeNnd4kWy4t5g0RoHy6k9krHrpbE6TeVtuThmUZZLSCoXlmkA68BE/XXEyYpRzKKd7rf89HZxZIvA3XvYNZRyMjtHOllqRLQAAAgAQB2AcKfLXaTdbnGdXsRRSipctNlo2AiiqmMxeWFVczkwFOgJAkrn+aYMzBHKr/dQ/ctvrbBGmSBFwEnmNDoBEka6cNJrF/qGbJiwuWPk19Fjhky1MsWrgaYIJBggHgeMHvrvLXFgy9zjxHFQNI0gjiO7iIqeKv6fJKeNSlyU54KGRqPBHlpZakillq+ykjy0oqSKUVLIRRTRUsU0VLIRxTEVLFNFSwkJFMRUxFckUbIQla5K1NFKpZDF9OtltcCvnAA0CwJniWHNoA4dxrPbLZcI6Xn1zQRAzMU1DMCeAJI0nXSvTcdhVuoUb0Toe8cxp2jT11kuk2wM9+3u0dyUiDGRFUhRqY7SYmdKx5sbUu5FbmzDlTjolwTYDZ1m/ce+2S4G9EROUdnZOp4dvro6Vp8FghatrbBJCiJPE1Iy1sxql8+TNOVs856TGxdY7u3kfMQW9DPzJjn2zHMeFKtpjdk2XksiyYluB04dYQaVYcvSSlK9jZj6lRjW5Km18OcXma7aUCzl84TbuBi4OUrcAIEQaIYRFfGO6Qw3CDOrAg9dzGh+qqp6P41b+8KW7t9U9Pe6MhJGTdvbAUQDEGZ5mSKH3MNfFwm/srO6rbzFER2ADP1hkk9bUaa9X11Ss/v+R30/r+A7s6398YrrMdbYyngOpPV05z38Kl2OWY3szhgL7BY+aoVRl9s+2sphsUuHe7cu3MQiOwi3mvpuSQGysLy9YZTGaIGU6EFaObMxIOYYfGbwuzsua3bcHhlzBAhkz2/NPOmXUpbt0K+nfhFvA4q55IbzgO4W40LwbKzZAJ7gBVy5i1W0l1wRmyCOJBusqgadhag+yGxRwbrurCsqvKAvbKgy2b0XGskjkas7a2m1i0ouWWEXLaFkZLoBlWgrKtmK6jq8Y7aK6j9trfb+wPp96+f6C1y6qsqkgM5IUduUZj7hUgiSJ1AkjuMwfcfZVO9tC1vED2rikZiGuWbq5NNSrZcpJEg68DWI6XdI7QuObTEuTu2ykhGtprbluBMs+g7R2UZ9So+PP/QIdM5Ovzk3O73zDK1s2R8pmAYPB6ya6RHOjfkCHVEUGI6oUcOEkDXia8JwXTHF2RkR1CkzlKAj28Y9daTZn3RroBN63bJ/qi4s+vrR7K508s5T1HQhihGGjwep2dkMxOojt/hUe0MGluBnJJ4AKTw4mFkgCRr3jtrD4P7qVuYa1eU9qkOvjyMeqpcV0uF6Xt3sO2QaJdVlLBmTMpYOBMqG5QFIMia0R6qb+Ch9LBGhxNwKAVIMkjrSgUqpds+YSsKpOo7O2qxxsZg6EFVLQpzEhYzAKyqytqvVYfPUgkHSN7NzE4e1dtWQzKuWEvo28TK1so7wuUwzEMJymNDUVzDqULX7Vyze62VvJ9Fa4etca7ZzAtoCTKzwAAJovqppXz6F/Sw4Fi3Ygj0iNICJGaQdAXBLAGDlPhrQXaePukWltXFBzgMblvMuVhEnNBOUyRzMEHVTMuF2i4YrbxFoI7KLiG5JVgzFjqw3iFmJDTHIiid/ZlxgtxOqu9ZgrAwubNkeDw1JYgjWRMRVbyPIpqtvl834+KfgZQWNxd7/AAuCycQYDKsqfnAFiCNCGRZIYEEQJ8asWnDAMpkHgRQi5irauy3El8xFsgAZSCAFEDza5SjdWPlOyucFjhbViZOZoHVPWIbILpdQQVKG1LdoPaJ1Y+qrI4SfFfd2ZsnT3BTiub+wcy0oqlsraIukroTGYMsww0nqkAqRmXTgQ6kHWASy1sjO1ZklBp0V3mRlAJngTHv5fwNdbq4C2dEUaQUcspHP0gCpnx5eAznS/BjPabfNZV2yXGD5AQoLKC0jtb21d2RhLEh8LimuZdHXylrqEHmULHXs4fUefLNlXUVe3r4/9N8cON9Pfn2FctLLUuWllrpWc6iHLTEVMVrnLUslERFcEVOVpitGyUQFabIanilUslFYpXBFWig7aia331EyUV2qMirDJUbLTpgK7pPEUqkK0qIyLW0MAtuzfuWzcR7eCFxSl24sPluEEqGhtVGhBFGtoXmQ4hkMMLVkAwDBL3BMHjxqptpfM4sf2FB7d+Kt7YX5f/gL+tP21xDskSvftXLhNxHU37aMDbKsQ62lkMHjQHhl5VDicHYOVWwdq+13E3UGZUEZd485ip5W49Yq7jPSf8rs/C0a5RfO4b8rxB/Rvj66FkQDwuy7Bs62b9m4MM1xWF9gjKo1hUukcWGjKONcbV6PYay5IxVwOXtlluqlxAHuKJzMnV0B4MNFjhRT+iT/AHdc94Sr9/5a79PCj9YTQcV6DbBOHwGJzq1rGWb6vnKnJlHVCo3nFZpOgHDSDVHpFhL0Ym5cwdt33ClyrI4yy2ZgXVGnKkaa6COUHtmt1Z/r433XzQ23gkt2ka2uRsmC9Ask57pV5CkBswJBmZmk7cfxh1s8d6OYOxccG8LrKvG3atOxbTSWHoj3+Fehte2cUyvhHtqBEnCXFEfTVZHrNRdEMPlsoo7J8SdZ9prWKerH8Kzye5euDy25hBhgl+xuL1o4ohGzk3IFuRbcxCprMzM6kVp8UjtBv7IunnmQW7o14QQRRXbuGRW2ZlRVz48O0ACWAiTHE6D2VprFkWxd++GtW0u5EWLZRQVVgozKSBLGBMDgIAFW9qM0myvW48HmT2cEpkDE4Zp1JW+sCe2GUQO+rmFuXiPMbVza6LcKuYg8mM9nKvR7eLzaJi8M/cVBPtW7p7KoFReYK+Cw1wFrihiwmbTZSSptGJiQZ4RwkUVicfpkxXNPmJgcTs3Fy7Oli/nIZm9FiVKnQ6R6IWRynxruxtPIgS/gb6wBmezceCQAucqpgkwOJPCtxc6OYef9RdD+FZuhf2bin3UG6Q7PFu1cbD3L6PbRWYXiGAVmKqOurMxJDag6QdeAJqa9P+QfsftfwZTGbetNeLb64mUdVb1lTqAAFuBR1h1rkEgkR30cONGKVHTEYUuFjIXa0QJzZeJZTOubiCqkcNblnYGKuqfP4a44lXtXbLKVIiVOViCOBDZYIIPMUPxnRC7xubMsv+IvIO0cGVDpPby5VP3Xco3/AJJpjWzCWFtNZZr922wRbZE22VwZyEsWTK6gC2oARBoDJ1NWNgbTW4zCTJGYIwYEatmKhuK6oNNJmKx9zYFu3INjH4cHjlW4yxzBKZxrwiqtvGbpwbG0mLAEDehWMEyykXADxE+s9tP+pjGWqSYn6eUo0mjcdJLAu2zY3LXMwmRAyRzDQYarux+jdvDZt1bjMBJ0LaD0ZiSJk+uvJcX0txDjK7ExxGaF/uLAow/3QLt1ct2yojXPbuXEynkYCt30J55PJrHjgiseg9R05iulK1jei23MVedWdLjYdiUS4+QkkeiZMOw0OsVqUximND1rjWxp85M0z2DqH3Vux5NavgwZMeh+y+LaHnTNgkPA61RTEo0Qw1BI7wpAY+oke2pFfsNWU/DE1Lyiz/ovvqP/AES3aKZL5HM1bs4o+NK3kXkaKxS8FH/RjayQK876VYs+WeTtcupbAVmKMVMwT1SAerBGnaK9dS8DXlv3Y9mlWt4tCIYbphrOZczKwgRqJH5orPlyzcaNGLDBStBfYmMN62zmIzsqwCOqOHHieOtXytc7C2M2Gw1q0SGIEsQIGZiWPxj1VbzDmtbMc3pV7sw5IrW62RTK1wy0US2h1n1GpxgFOtF5kuSRwt8AErSorf2b2GaVMs0X5I8M14OttDqYof2a0P07w+uptsn5Y/8Am4cfrU+2odsHTEfi7I/WP9tPthtLv5Rhh+ttfbXMo6bZPivSPfjLXut2z9VdWPlMP+UYg/vR9dRYg9f/ANYnusr9lLCP53D/AI7En9J/toUQrH5If7tb4LRC98td/G4b4g/XQ1j5n/24/AUQY+evfj7HuVD9dQJDgPQ/Oxv781BeHmV/F4H98amwZ6n/AM39+agxhiyPoYL98ahDL9GQQi8eFaccKAdHk82vgPhWhA0rC+TUgV0hPnNlD+1n3CjvlDbwrCkeWqC2frA5FYdSOEDtnuigXSD5bZP5Ux/Z+2juJNtJuvlWMYAXMCAYAGbxMeutcODPLks9LcXcSySlsuIJdhlJtoBJcByAY7PHQ1g9lbfuXLyzhcOAxGc7rrqMkEDIJJL5SFGaSeIrdbT2/aE21y3WZGIG8tKh5ZWLsDrPIHSaxuxOj3k+IW+Le8XNOVd4SuZhDCFbMF4wW1jmYpJ49TtNoaM6VUbO9h7ZsNcttcEIxBFy8moB+YW01HAigfSTEK9jFlXDfe+HBIIOu9uSCRz199aHG4lXw151JI3dwagqZUMGBDAEEEEVmtvWStjFhmzHyfDa5QvC5cAkDSYHH4aCrq2Kr3CeJCm5cBsWrrNiFQbyIH3srzmysR6PZzrnaaMidWyyOfR3WJhdCCQA7IsxPERVdkby0trlGLUTvG//AItQbUZTyObj9dP7p2Hvix5RYdpWFdIUqEYMCwETmzFDx5cONCepRbjySNN7hXAYlwoL3sSCS0A2VuLkznd5nt221yZZ63Gq+25xFprbXLVxGS4CwtEOpRJglnMGSJ0Bjsmap/cxvYh8OXuqAhfKk55hZJZczHQsxB+iamxGLm9iLfU035MPLiLFrikaDXjPKjjbcbkqJNJS2Z5LgdjNev7tbJ9FSwDKpAyjXMZUTM8Dx4V6NawG6w5tDZ1srlPo3kuPJEZjvLa5j66H9F1i7cI4nJJ7hbX+fXW2tL31km9zVBbGGwWJawqowxSIj50Xco6KBb0tzupLgyNGOkcdYfZ3SEArvMRYUrfuuFYFSVfeAFmFxhrPogaH36K4DbzFGbQM4lmYBwjwQGJA4VC5IzqxF3LmuDeojDMTiQZChZHmwY8a3rYwSVlLY+0bjojG0CVS8pUXAXkumhDqgE9UgTqCK7O1ALTXDbuIvk1mNCQBLwfNlsog8TrwpDZdkHXD284JANsvYkm7ZVGLISQV3hqo+yLeQwb6kqg3aXQ6FyLpYtvI6kKdBGpMCipSA4RCy7YQXSpugZsQFCuQp3fk4bRWghc2uvPxqVdrMLefqmLL3NZGqtAnsFBMTgXlCMaxAfMhuWS0ZbAIuXCukgHKZ5a8RNVb+DvB2JXCu26YbtH3bZZBJgid5zGp0J4VZ3GV9tGm2l0mt2M+8OqsVyggseoHBjkCTlrz3b23jirua5ddLSmVtgaroATwALcdTwmKuY7YTPcdr+HxKu9yM9u4LuWLQ6jSxLAQGnWRppFYFpc6sCTrJ0EnU8az5sknt4NODHFb+T2fYm1Llm0A93yi1GbeEjPbtkdXMoHW4HWSePZRixj0vLntsrrMSpkSOI8a8p6P7MsqiMb2c3CyvaRkU6IzLLFwcsgcCJmK12ExC21dbatbCuxIVWIB8lBMlcyzm63Hvp+mm634K+ogr/byaoORVm1jOVZs7X+Ui4sgMVBiYFm2w0GsZmarLY8hoKj0isyRwvLaXiP60+qtLcJGVKcdzRi8KVAcPjgxAAIJiOfEMY07kPtFKk7S8Mt7zXKI9r45wHY3LTAm0LihWXIFvBWIckg5S0EEa8erwqfae2LDC6Ld23cY4nD5US4hdouWDoJ8deUHsqHaGxbSb1lzfLYbmOO9txmYDM8aekTwHYKIbXt51urmK5sZYAYRIgYcyJBHLmKxxUkt3ZrdN7FWxtXPfW2VSTigZt3d4F8y0B5VSs5GgwRKkSNJsvixafDsQT5zFaCPw2OpJCqInUkChmE6PJbuWgQhRsUwKC2crZbV3LnDs8qNYUQAfAQ+N6P27gt27SJbLeUlsqhMyi4AFzKJWJBBgwVGhEiotVb8kdeCbCY9bttwoIKYAAgxzkAhgSrA5TqCdQQYIIolex9tL99WaCL9kkQTlXdpDNA6q6NqYGh7Kz2zdhi3ZdGJAGDVlCXbgMuzsxZ1y5pJ4RAjnqTZxWBveU3RZe7k8oVD5zO5LWLTGTdYEQFGUyYzPpwNRuSjaVsNK+QvhXBtyCCCuMII1BBvSCDzFQY5wbRAIkLg5E6iLp41XweFuCyDvmXzWKOQC2yLFwSqnIGK95M6cqGZDlRWw+Tdm0AQhDKCwID3IytxI6rNmJDduWSlVbES5H2CfNqewCj44Vn+jx82p8K0I4eqsT5NII28fvjZP5Q/+Gj9+0rqVcBlbFkEHgREfVWc6RhjiNlhCA2+uQWUsAQU1KggkesVocOGyqHILeWNJUEAxm4AkkcO2tkODPLks4K9eyGb1vKtx7Y3iNmItuyDM+8ALEL+DVRLzXXythcO6tnCOxjMbTZWkbto1kjjIB4c+LFtjcs5ipTyzEQuQzMYgSWLQRx0yjjUuAw6MMOrIrLnvaEAgQ7AaeumFKm2cGN3ctbi1ZG5uXS1ptSEHoiESJLCT2AjnIi6V6WcV+Jwo/XP9tNbdzhhnA//ABrwQxYkFE1aQIPDtqPpfei1ilhtUwuoUkCLxOpHCoQs7RNwXLhsgFxjVIUiZAwa5gBIlisxqBMaiuL9i3iDmfFYa/JzIhIQICgWN25uAE6mSsjMat2bobEEqdDjRyI4YLsOtUrWNZ7FuwIyKmGDhkaWF2/unUEkDKVBEwZzGiAu7L2ddw5G5S3ui0ui3FKgZW1tgWrYVs2QmdCAedUzihct3boUqCMUQGiYFtQDoSCDEg8wRUNxbKWblprVlRlxItNChhubxtqgBHYwAg8Fqxtm5lt4gwTC4swOPoLwFQhmui4843iv7C1t7a9X+ZrE9EGksYjhoeI0ArbZuqfCsc/qZrjwBsaPT+g37N4f4aixKde7+L+L42uscflu623wxX2U2KPnLv4v/Hja2oxMV0df89f32FNRgajxT9jE1I56/wCcv7zCGo0Oq/ST9nE0bA0VHcFCAf6Nx6xhtRPMiKlvL1m+l/kKaGX3cNaAtkpurhLyAAWw5HDuAPjm7aLXT1j9L/pVoqQHEq4e2FYgDLmezOXqk5lcMZWDJGk1530VwqNNy4JRFmO08hXpNo9YfTw/wevLcLictgIvFuPhVWbdIuw7NhvZGLGIxID20ZQGIV1DKFMLAHIiZB7aPHZlmDFor18ii3duKCI3YDLwjNDcDxIist0M/wBZ/MP7SVt+X/G/zBTYqURMv1FTyeMwF29wZQHyXFWbarrwJkiJ10A4a1WOHdRKX7RBuZszW3sMfOK/FD6JjN3ANrRJl1b6X2VUYdRPAfsNVtIqtkN21debZtlxK9W1ftlhAeJa6ARpr7uc0qfaK6HwP7VulQ0hTdG32qerc/KMMP1ln7alxfpHvxlr3Ja/+tU8dclX1BPleGGn0sOTVrEHrL34se63/Cq2WI7uHzmH/LLvutX6VhvO2PxWJP6y39tcoZuYf8pvn2LeX66itt1rJ/suIP6Vk1CeBcrg/sVke03R9VTYU/fF/wDLl/5O3UTjr3R/ZsMP1l0VLhR5+5340e7CKPqqBIg3mCf7Piz+tFSbX+Tf6VgeyDVO4/3qx/smKP6YNW9rnqXPpp7rU1AADo98mvgKPhuygOwfQHhR1H/n7awPk2AnbTffeye+7d/wn6q0Fs+j+WP8LlZ3bn+ubK/G3vhRyzdGa2uYZvK7pidYi9rFbIcGaXJJhDrZ/K8R8cQK72cetY/45/T/AI1WsX1UWnYwBicR7S94AADUkkgADUk1Bs3HxeNt1ZBYLJmI0LXyr2wfwOrprzIHHSnEOGb7zHdstv3a/ZUfS9os4v8A9IP14H10rv8AqZ/3Wf3Y+yuemXyOK+lhP360PAfISJ++T+XD/kao2z1U/F4L/mzVtj98j8u/6E0PVot5jwWxhHY9ipiHdj6lUn1UQE1/0X+hjffihTbbthkvzOi4xhBI1Cr2EeyuGebZYGQ9vFMpHArcxKspHcQwPrpbXfqX/wAXjfgtQgF6J+k30jWxA0/n11jOig6z/Tbw0NbI6KfCsU/qZsj9Jj7N28VxBcE+Z1DkqQcmLzFZQSCQxjSNB4cvtJt1fvZXeLcmRblGAxLOrAFZAZm4axRPazaYn8S37OOqxiT5y54/5uJ+2tai15MjkvRnht0izdvFCclwAELAID4ODGYn4TI4cuW6QhLNu81ppNxQVyusR5WszlMHQaa6yNYmjJUEEEAjNb0jT/8ASPCuRhkJtrlGUOsACACPKRpHDj76NP2BtejK7K2iLNuLsg32dlGeYV7IVZzejrcGg7DR1tq2jf3SuC2aZBUiPJRzB7Qa4s4ZHs2SV9C11dSI+92I4d6KfVU13BWzf3xUZ82XMfwfJAeB0oqxW0cYXGoxJDaW2w5YwdI3gPLX0W4dleWYcdUDnw+2vRbGybBV1EedFiSMsg3C2YoY0MsfdXnVlzlBOpP1nU1XO9rLsdb0HOhseU6n5sDv66aVtgf33+YKwnRnC5766xEN7HXTuo//AKKceUEXIN25CmBoczRm011fl302NuhMlWHidX+kPqqsfRTwH7JqnhrF1MgzBgoysSTo3UAIAgNz9Kh+XEi0ZOYl5QBoO7KnLDMYEccsfGn1P0JS9hXaXA+B/aSmoZibt/PdBAyAALrA+YWjSeJ509GwxWxqL+0LHXO/t64uwRpxy7gtBkaCCPVRBgr7vd3EKnGEHKCf6G5rAbhp7q8rfD3cxVlIZXBIIJOkHgBU6XbyNNrOClwkMudeRSQeJ9Lxiayqch6Xo9TTEbo2muXEAF/EmWhZ85cWQC3fQ+ztdGNqLtsxhLw9IDUm0cup46H2GvNLuIusS7hyQzawTqzkt7yaL4joncv2Ld5OsEtF3HoqAsGFHMwTJnU9kU2qY8Unyel3mhrjFlhrWGAIJ/2tw8wORFCdp9JUw9xmIzffROnEzZCKBOnvqvjuklsCWssmZbSqo0A3Nwho7BxAHcDVjYuDV7iX7+FN3e4k5VO7yhRaYAZXcHPIzAkaZARxoRyWgSjuq/EC36TZsKQLZGbCXhJOoz66iO6iOO6RBswKQDcGszEWCOysxtLCmznsOGDLaIA4nrkgAsND2EzxBqO5tFGLRPpzrHK3l7e2mcvkqV+fZqtgW+qPCjq2+c/9vXQXYhGUfbRwMIrKzaZnbuPRcds/M+lt7hbQ9XMukxxnSro2vaFy0+8t5Ri7rmUIZQVurOfmI14dgrH9KsSpxyDQZHgme20jTr4x6q4tXEYQQT1ywggcSYPEHnWhS2M0tma7G7QZktboi2y37txLlxQVBu77d6ZgVYi4BqNCw7KortEuCttEtlEYPnEhlZeuL8HMxMnjxIUiYoReK5esHjvYkH9LWq+GW0CCWfgS8n5wYBIIYlhlnUxy050mSKlJNvgMMmlNezYbV2gEw7W8pBOBa0MzAdZbZzQVJ1AExoTBjgaqbWxY8nxAbKGL4WQjOyyLtuSCwHYT9szQO69lhlYuVJ1EvFQ7XxqslwA8WsmDodLgnj6qt1oRPc3oLeV5+tk8sJzZhkjyH8HiDxM9nPkAuPvlTZLW3yeT20uMVjJ1rnBHHWYyFDcs55kVTu9JECZMruy4k3Y+aQLe7jMQwZT1gVIiBHdVvpPiU2g9lbV/Eko4V/vfQW7rKLhi0oLEBcwBBmNNaEpWmkxotakd4K6o3kKVQWcqkxlIDpxA4OoGVmIEhF1JBqfbBb75nNl3OOiQuWfN+iR1u2Z9XfTwfSC1YlCbxbVG80sZbZyoACghYkx2sZ4moNoYuy9l7Nu4xVcNiWm4ShJc22CSwGuhAAJMLUhJKKTdke8tiz0R43PxjftGte46p8KxvQpBlOXQZmAHYJ0HwrZX26h8DVEuWaVwY/G44HylT/smUepMZxJ+kKKNczMxHMz7bt+sdjb4JvkK7TI6qyPRxAkkSI1nTlNW7fSHrHiASMoIHHeuYIn+tx762NmRRCdzHMCwFuRmTUOvIYQ8OOse/uqa3jYZSVgC4CeuvANd14/1j/d76APeWGJYalPnD8HD9/cfCKkS6pYdYEbz8IH57j+Txoaw6EXNh49bmHQjQC3l1I4rZuodPEGu8cc2ikGTA1HpHBgDnxmg2DYbtNY6g7B/RPy/nvoLtHa+S/aUOVVWQ3NAQRu0WPZnB8aVy2oZQ3tGkwAuqAcyZcmHIGcZi2bTuPzufMVgMMvVB7oFaexjJdbcDLu7Rz5hqQRp+keP4NZ22ungT8aEhoh7ohYIu5jzXT++v2Vqo/ff4xWO2Bea2zXCpIURA7dG58NAabFdIrrHqtuxmmBB1Jkaka/wowlSK5xtmyn0/pD4rVVvRT6I/ZaqeGwtxrYYYszpMKrDNKg6mMyzMEd1C8TbxoMZjlA6p6gkANGnaQCfXT9xCLGwri0Izy09gjh8n3a09ZtsfiHVSGnPmj0QXggHQ9hX3UqHcQ6gwrd2fbw1txdCNiGuZphGTdyJEkSumaYmSR2ax7I6PXLrm7bS2RJyr5qIYGQVYamYI7Iiqm2cXnIMzWq6E3t2hzEanSqHJpF1WyrgOht8J10UHrc7XEmVnrRAkfDSjd3Y13yVbCYdAwtFTcBtA7zWTPNfR7Doa0ti+G1GvP8AjNS2Hkfz9X/al7rYdCMnb6POLSp5OpYZSxO5MwwZok6CNI9tT3dkXWNkeTmFvZrmW5ZQm3kyhVKsCGB4QQINamff/Pqp500OvbQ7jqg6d7Mlc2A5ck2AVgjrGw39I7AwzHKMrKIGgiucH0YIa5vbWW2xk5TZWFAH4LCDM6jtrYzFc41vNXOfUb4Ue42qBoV2PgsLYygpbWCNDKER3Qatrhrcegv6NDdj/I2voirpP8+NJY5junPRF7hXEYRRvUibZ3eV9YDdYgZgDzmQAKz6sUIs4y81m6dYazYNuCeqcwQkTHE6acRXqS1iNuY8YfaF26622U4VEFt4Ys+fTqcSBJM6dk1bjm0xJxtFW5sp1Gr3csQPvezlIbjB3UEH31GmGK+jecQeViz3n/Z8ZJ9tWbfSK5cU22VLRGodMQUs8NALJZxOvZEdnCs5f6W30uMoa44HMWraS30lLAiBxETJq3utcL8+5V2l5f59glibSqstdaABxw+H5cIm2BpAoPtnEZlgMxXzZB8ntKRmJEM9tRlMDQTrwq8u236t1kUq2k5RcuqeOpYFvdFU9q7ZL5h15a5bfVYkowJOoGulVSy26UP8kjFp8jXdppZQ3Eey10PlVBhrBnTRypU5Rx9cVbudJCgsXzcyvEhbdmzbn0QwHUI0bQSDoGjjFA7+KOIdiSYLAqmggMOuSdAp0XXuIHf1d2VmS2HIGWE1uA6udOoPRSYB8aLeyHhsavZ+02xFsXCVBctIODwzn0iCcwtdbhxoJ0ox1sqVzW2Yhs2XD2kYMsZdUVcsyQSNaN4NLNm0EV1uIoJCsXUAnrQVUMranurE7VxZuakZTlMiIGYwWjummUrVaQaEndnp3Q/D4dLajeEu2urIsk65QuaT/CtYcNbjnHj7tDXn+wV89Y0+enxFeg3Bryqlstow+0OieIRpsu7rvGYAPbt5VYsY6zcRm4jjNWdh9HNFGLw11WUsd5bxFszOo6ueVM9hjTlWweK4DTQlJyXNfwBRSMze2ddFoKuHvMwtMny+GUFiBBCmerpwzT4UJxGz7Wlq9YxFt7mRbe8vYdwWQywkHhBEAH21u20rEfdIdltWbqSGt35B7Dlke8Cgt/L+7JSIsNsO6iWw+GusUJzFb+GErlbLkkaakcSaxWI6IYzekjDsACG1e2YBOklSeyvXtm4ze4e3d0l0DHxI199Tb0CJHI+6jrdhSo8g2psXEWYa6gQFtCxtZSeI9Bj2HjAolY6IXFCveO7TiWLWyBPD0W4fbRn7qD+YtR/tP8B+2i/SVYwQHYqA+qKZ5G0BRQOw3RBN0yM2fP11fSAwBAkTwKn1UMHRORK2swMfPUcEiPS/D1mt3hT5tPor8BTiAIFIsrQXBMxd21cw1qGtFUBIVgbRg3EVFAMkjrcz28qhuNcxdu6uHQTnOaTbWCXVoPV4wpEr29hIJ7pcM2Dv9yZvWpDA+6g/3MW8zdbjN34KPtp1ldXQuinVgrCdHcehTzdkZVKg+bY5SSdQdDq0eEdlKvQcQ/DX+dKel7jfKH0r2eOYkcyQams7UYLlkACg0iukIp2yjUeh9GukYgIzjsknh2mtja2vZAE3bcjicw9leJriFHBZPaaJ7LxLSDnCjsiqJya3SA8rXg9bO2rAPyy+2albbFrLmDgjsGs+qsNh7jmPOLy7uzgKsAntn1+HIVlfUS9Ff6l+jYW9sWdfORrzBH/eo8ftW2bbhXBbKREySYisnvOHE9pkHurpoPIj1fz21F1EvRF1T8o2Oxb6mxaloIQacIMd9XjeX8JfaKwiAqJViNeHDXhFXsPte4sZlDCfwdeyZ9tMuoXkuj1MHzsbRbw7R7qyPSzAXWvm4toXEKKOLTImeqoJjWruH6QofSBXxGlFrG0pEq8ir8eZeGXLTNbOzH2Ni4ojq20UdnnQfeBFcPsvHKYW0x7xmPLvuD4VuhjW7f59VSDFns+NX95g7JghsrHETumBn8Fp8fl6F4/o5jTMpcYll0yaQkkGQx99eo+Vd1McQandJ2jzJOhmJZw5TKwYtIRNSxnUG5y5UTHQ2+DnlS2umVVWTrJ84w05aVtziD2DxpjiTQ7rD2jHYfoHdgZ8Q4PZIcD+9xodtP7nF9iN3dtmZLZzlgniFyqZHsrfnFnt+FcPijQeVhWIB7M6PXrdy0zBSFZSSG7CJ0IHfWnvTPCfWKp+UE8T76bfd/vqtyHUDjGvdg5LcnlqKB3MfjV4WCw7VC6+80d3x7abemkasLgmZq5t3E/OsuvfuifhQfa+Pe9ba050Yz10YCRqOA0rds5rkt2x7KTQ7u39yt4E/LPKht7E4dRbS/aCrwTQx7RPtNQYjphjGIO8UEcCqj+NepYjA2bmj2kYd6KfjQjF9EcG/wDQBfoSn7NWxdcg7D8M822jt7EXgBefMAZAygQe3Qca6xHSbFOmR7pZewgcuEmNa2eJ6AYY+g1xPBp/amhmK6AhRK4hj3bvN7gae4ivDMEDppi9OusDSMgHDTxrpummIIhj7CRVfF7Ba3xefG06/bVC9hgPmsfWKjhF+BJRl5L7dJnPpLP57fXXCbcUf0ZUzPVaPhFCWEfMamBTmD/PqodiHor0L0G32wh/pLw9eb3MTSoEQDwNKp2Yk0olawORmpLeDY65THbBphiTPVAHqqYbSujnUevwK9Ryl4poVB9UGpLe0MuuUVAcSWMtrU64WRMR6wB76DS/3Aa9llduuPm++rP/AInfSEUesnjQZ1jTT21EDQ7UH4Joiw8OkNw/NA9oq6u13KekE/Nn41mBdMelpXLOTzpXgj4FeNGhwvSTKYcFh2jSiX/iK1EyRPKsWFpAGo+ngyPHE1mJ2vn1R2WOUaGhj468DO9Ze8EihKXmHAkeFTJiCNSCfGosWkChXBp9m9L8WmhIuj+spB/vLFafCdOEIGezcVufArPceMeqsDZ2tAjdfGp8Pt0roUgd32Glevwi1Z8q+T0del2H5sR3FSKgxe0sJdBO8KnxYe7hWPG08Owhm/vSAKltvYOucATxDR+iZoLKl9SaLY9V/wAkFrILErbvz2ZSQfjXbXMdbPo3WXt0b6iah3wyeZuNPcUHxFDxtXGgxN0j6OafdFXwnGfBepxfDDa9I76jr2Ce9s6/4Yoxszay3R8xT2Bj9YFY1sRdIm7YJHaEZfeDVd72Fj5Jg3aW0+E02hMbWz00KOVLIe0eyvMbGMvpraZ8o7iR7DVpOl2KXQkHxTWh2mTuI9CZe+uGUdtYuz01uD07YPtFX8P0wWOsjDw/jQcGMpr2aNTXU91Zq70vtj5jEeoVf2bt6xd9F8p7GMGlcWNqQWJ765JH8mkSI41FetBhrw9YoEIMc1wDzZT1tHxBFZu9jccCYAPhlb4USxWz4Mhbjd2ZI9+tCsdmmGs3gO7d3B7DJp4iyOV25il+UtEjvtkfCquP2tab5TCGfArVfE4sLwRl7yke4EUMvY0Hi0/3xVij8Fbl8hPD2cNc9G3eTwKsPYwq5d2DYyyUfxCfUKyouCZBA8dfiKKbN20VMXCCv0R9VFxfgkZR8hROi2GYTDewr8aVEsNtCw3ouvw+qnqu5FmmJ5ehpMaVKnMI6U7vNNSoAOJrulSokGArsMeE0qVAg2WnJNNSqAJ8LiShmAT31fTb1wclI7IpUqSWOMuUDSmO+2WIJAA8I+yhz4tm1NKlTQxxXCHjCPoga6TrXdoH8KlSq2kPSCuBxpSDx9daLZnSM+ibcj6RpqVI8ceaLYOmHrm1Ha31YX31kcXtG5mMtz7BSpVIJFmRsaztBp1g+oUaw2UrOQT6/tpUqMhYFe/cGuh05ZjHvoLjcVrAQDvFNSoxFkVTcJFcrcIOhpUqcQI4XpBiF0W4R6hWl2Rjr90a3SPzVP1UqVVzSoshJ2F9/cHpMrfmx9dVsRtWATuwY76VKqki62d4LHC7pkA9/wBVVdp4oWpm0jD6MfbSpVEtyPgCX8lwSLVtT3KKzeOQBtAPVSpVdEomVgaalSpy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Объект 12" descr="&amp;Kcy;&amp;acy;&amp;rcy;&amp;tcy;&amp;icy;&amp;ncy;&amp;kcy;&amp;icy; &amp;Lcy;&amp;iecy;&amp;tcy;&amp;ncy;&amp;icy;&amp;jcy; &amp;scy;&amp;acy;&amp;dcy; &amp;Rcy;&amp;iecy;&amp;shcy;&amp;iecy;&amp;tcy;&amp;kcy;&amp;acy; /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517" y="1397000"/>
            <a:ext cx="5812692" cy="377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3829048" y="5448299"/>
            <a:ext cx="366712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АЕ</a:t>
            </a: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7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062567"/>
          </a:xfrm>
        </p:spPr>
        <p:txBody>
          <a:bodyPr/>
          <a:lstStyle/>
          <a:p>
            <a:pPr algn="ctr"/>
            <a:r>
              <a:rPr lang="ru-RU" b="1" dirty="0"/>
              <a:t> Разводные мосты</a:t>
            </a:r>
            <a:endParaRPr lang="ru-RU" dirty="0"/>
          </a:p>
        </p:txBody>
      </p:sp>
      <p:pic>
        <p:nvPicPr>
          <p:cNvPr id="13314" name="Picture 2" descr="http://www.gorod-plus.tv/uploads/64255_o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6938" y="2153285"/>
            <a:ext cx="4064000" cy="351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37" y="2082633"/>
            <a:ext cx="4929187" cy="369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31800"/>
            <a:ext cx="10772775" cy="1725931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Крейсер </a:t>
            </a:r>
            <a:r>
              <a:rPr lang="ru-RU" b="1" dirty="0"/>
              <a:t>"Аврора</a:t>
            </a:r>
            <a:r>
              <a:rPr lang="ru-RU" b="1" dirty="0" smtClean="0"/>
              <a:t>"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000" y="1041400"/>
            <a:ext cx="11176381" cy="55499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700" y="2157731"/>
            <a:ext cx="6096000" cy="4048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0700" y="2828836"/>
            <a:ext cx="40767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К</a:t>
            </a:r>
            <a:r>
              <a:rPr lang="ru-RU" dirty="0"/>
              <a:t>рейсер принимал участие также в </a:t>
            </a:r>
            <a:r>
              <a:rPr lang="ru-RU" dirty="0" smtClean="0"/>
              <a:t>Первой мировой войне. </a:t>
            </a:r>
            <a:r>
              <a:rPr lang="ru-RU" dirty="0"/>
              <a:t>Холостой выстрел с «Авроры» явился сигналом к началу </a:t>
            </a:r>
            <a:r>
              <a:rPr lang="ru-RU" dirty="0" smtClean="0"/>
              <a:t>штурма Зимнего дворца; </a:t>
            </a:r>
            <a:r>
              <a:rPr lang="ru-RU" dirty="0"/>
              <a:t>крейсер стал одним из главных </a:t>
            </a:r>
            <a:r>
              <a:rPr lang="ru-RU" dirty="0" smtClean="0"/>
              <a:t>символов Октябрьской </a:t>
            </a:r>
          </a:p>
          <a:p>
            <a:r>
              <a:rPr lang="ru-RU" dirty="0"/>
              <a:t>р</a:t>
            </a:r>
            <a:r>
              <a:rPr lang="ru-RU" dirty="0" smtClean="0"/>
              <a:t>еволюции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723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514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b="1" dirty="0" smtClean="0"/>
              <a:t>                       </a:t>
            </a:r>
            <a:r>
              <a:rPr lang="ru-RU" sz="4800" b="1" dirty="0" smtClean="0"/>
              <a:t>Флаг</a:t>
            </a:r>
            <a:r>
              <a:rPr lang="ru-RU" sz="4800" b="1" dirty="0"/>
              <a:t> </a:t>
            </a:r>
            <a:r>
              <a:rPr lang="ru-RU" sz="4800" b="1" dirty="0" smtClean="0"/>
              <a:t>   и     Герб</a:t>
            </a:r>
            <a:br>
              <a:rPr lang="ru-RU" sz="4800" b="1" dirty="0" smtClean="0"/>
            </a:br>
            <a:r>
              <a:rPr lang="ru-RU" sz="4800" b="1" dirty="0" smtClean="0"/>
              <a:t>                           </a:t>
            </a:r>
            <a:endParaRPr lang="ru-RU" sz="4800" dirty="0"/>
          </a:p>
        </p:txBody>
      </p:sp>
      <p:pic>
        <p:nvPicPr>
          <p:cNvPr id="11268" name="Picture 4" descr="http://www.gorod-plus.tv/uploads/bcb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0" y="2162990"/>
            <a:ext cx="3346538" cy="352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www.gorod-plus.tv/uploads/flag-peterbur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952" y="1950265"/>
            <a:ext cx="4494008" cy="282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Петропавловская </a:t>
            </a:r>
            <a:r>
              <a:rPr lang="ru-RU" dirty="0"/>
              <a:t>крепость</a:t>
            </a:r>
          </a:p>
        </p:txBody>
      </p:sp>
      <p:pic>
        <p:nvPicPr>
          <p:cNvPr id="6148" name="Picture 4" descr="Картинки по запросу петропавловская крепость рисуно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88" y="1592263"/>
            <a:ext cx="6780846" cy="37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0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051" y="1264555"/>
            <a:ext cx="5260643" cy="504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чем </a:t>
            </a:r>
            <a:r>
              <a:rPr lang="ru-RU" i="1" dirty="0"/>
              <a:t>завершается острие шпиля?</a:t>
            </a:r>
            <a:endParaRPr lang="ru-RU" dirty="0"/>
          </a:p>
        </p:txBody>
      </p:sp>
      <p:pic>
        <p:nvPicPr>
          <p:cNvPr id="34" name="Объект 33" descr="http://fluger-spb.ru/data/imagegallery/64420a85-7d1f-085c-59a6-8495244f392c/4165f458-3977-75ca-7f05-75a8d6b8fdf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136" y="2197908"/>
            <a:ext cx="2425613" cy="1601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fluger-spb.ru/data/imagegallery/64420a85-7d1f-085c-59a6-8495244f392c/f2d02cd2-8bfd-1773-3357-efcf528a7f9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136" y="4505324"/>
            <a:ext cx="2425614" cy="154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http://fluger-spb.ru/data/imagegallery/64420a85-7d1f-085c-59a6-8495244f392c/0c3f2234-a870-70b4-410d-f9860004558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224" y="2197908"/>
            <a:ext cx="2263775" cy="164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fluger-spb.ru/data/imagegallery/64420a85-7d1f-085c-59a6-8495244f392c/82cf3186-4b17-1251-2935-1ce45a93889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425" y="4416280"/>
            <a:ext cx="2263774" cy="1632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55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Ангел на </a:t>
            </a:r>
            <a:r>
              <a:rPr lang="ru-RU" dirty="0"/>
              <a:t>шпиле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ангелна шпил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976917"/>
            <a:ext cx="4162531" cy="409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56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Адмиралтейства</a:t>
            </a:r>
            <a:endParaRPr lang="ru-RU" dirty="0"/>
          </a:p>
        </p:txBody>
      </p:sp>
      <p:pic>
        <p:nvPicPr>
          <p:cNvPr id="5122" name="Picture 2" descr="http://www.wonderfulnature.ru/photo/Admiralty/___admiraltejstvo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4" y="1905000"/>
            <a:ext cx="3519289" cy="4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9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2551837"/>
            <a:ext cx="40386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На шпиле Петропавловской крепости</a:t>
            </a: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Большая церковь</a:t>
            </a: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Место </a:t>
            </a:r>
            <a:r>
              <a:rPr lang="ru-RU" dirty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строительства кораблей.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Зодчий, по проекту которого было построено Адмиралтейство.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Официальный символ</a:t>
            </a: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Приспособление</a:t>
            </a:r>
            <a:r>
              <a:rPr lang="ru-RU" dirty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, показывающее направление ветра.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«Владыка морей</a:t>
            </a: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»</a:t>
            </a: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1212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Сооружение для защиты города</a:t>
            </a:r>
            <a:endParaRPr lang="ru-RU" dirty="0" smtClean="0">
              <a:solidFill>
                <a:srgbClr val="212121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280255"/>
              </p:ext>
            </p:extLst>
          </p:nvPr>
        </p:nvGraphicFramePr>
        <p:xfrm>
          <a:off x="6258194" y="2161311"/>
          <a:ext cx="5343996" cy="3906984"/>
        </p:xfrm>
        <a:graphic>
          <a:graphicData uri="http://schemas.openxmlformats.org/drawingml/2006/table">
            <a:tbl>
              <a:tblPr/>
              <a:tblGrid>
                <a:gridCol w="445333">
                  <a:extLst>
                    <a:ext uri="{9D8B030D-6E8A-4147-A177-3AD203B41FA5}">
                      <a16:colId xmlns:a16="http://schemas.microsoft.com/office/drawing/2014/main" val="2533147730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651743879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4286062191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2481250868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2863501379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1672132374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3770941256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3305603502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1541197047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991326372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870453268"/>
                    </a:ext>
                  </a:extLst>
                </a:gridCol>
                <a:gridCol w="445333">
                  <a:extLst>
                    <a:ext uri="{9D8B030D-6E8A-4147-A177-3AD203B41FA5}">
                      <a16:colId xmlns:a16="http://schemas.microsoft.com/office/drawing/2014/main" val="2225929683"/>
                    </a:ext>
                  </a:extLst>
                </a:gridCol>
              </a:tblGrid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825212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271055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041593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617085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864557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Ю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389080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566131"/>
                  </a:ext>
                </a:extLst>
              </a:tr>
              <a:tr h="488373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091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1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Кораблик на шпиле Адмиралтейства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2050" y="2133600"/>
            <a:ext cx="6532562" cy="3777622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— </a:t>
            </a:r>
            <a:endParaRPr lang="ru-RU" i="1" dirty="0"/>
          </a:p>
          <a:p>
            <a:r>
              <a:rPr lang="ru-RU" i="1" dirty="0" smtClean="0"/>
              <a:t>                                        </a:t>
            </a:r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</p:txBody>
      </p:sp>
      <p:pic>
        <p:nvPicPr>
          <p:cNvPr id="4098" name="Picture 2" descr="http://www.wonderfulnature.ru/photo/Admiralty/korabl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894" y="1657233"/>
            <a:ext cx="3785806" cy="442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Картинки по запросу символы СПб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456" y="2133600"/>
            <a:ext cx="3333750" cy="3171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26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395</TotalTime>
  <Words>225</Words>
  <Application>Microsoft Office PowerPoint</Application>
  <PresentationFormat>Широкоэкранный</PresentationFormat>
  <Paragraphs>100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Georgia</vt:lpstr>
      <vt:lpstr>Times New Roman</vt:lpstr>
      <vt:lpstr>Trebuchet MS</vt:lpstr>
      <vt:lpstr>Wingdings 3</vt:lpstr>
      <vt:lpstr>Легкий дым</vt:lpstr>
      <vt:lpstr> Символы         Санкт-Петербурга</vt:lpstr>
      <vt:lpstr>                        Флаг    и     Герб                            </vt:lpstr>
      <vt:lpstr>Петропавловская крепость</vt:lpstr>
      <vt:lpstr>Презентация PowerPoint</vt:lpstr>
      <vt:lpstr>чем завершается острие шпиля?</vt:lpstr>
      <vt:lpstr>Ангел на шпиле</vt:lpstr>
      <vt:lpstr>Здание Адмиралтейства</vt:lpstr>
      <vt:lpstr>Кроссворд</vt:lpstr>
      <vt:lpstr>Кораблик на шпиле Адмиралтейства</vt:lpstr>
      <vt:lpstr>       Медный всадник</vt:lpstr>
      <vt:lpstr> Зачеркните лишние слова; </vt:lpstr>
      <vt:lpstr>       Александровская колонна</vt:lpstr>
      <vt:lpstr>         Ангел на кресте</vt:lpstr>
      <vt:lpstr>Ростральные колонны </vt:lpstr>
      <vt:lpstr>Прочтите слова, о чем идет речь? </vt:lpstr>
      <vt:lpstr>       Решетка Летнего сада</vt:lpstr>
      <vt:lpstr> Разводные мосты</vt:lpstr>
      <vt:lpstr>              Крейсер "Аврора"-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Летопись  Санкт-Петербурга</dc:title>
  <dc:creator>Светлана В. Агафонова</dc:creator>
  <cp:lastModifiedBy>MASHEENA</cp:lastModifiedBy>
  <cp:revision>24</cp:revision>
  <dcterms:created xsi:type="dcterms:W3CDTF">2017-03-01T13:57:17Z</dcterms:created>
  <dcterms:modified xsi:type="dcterms:W3CDTF">2017-05-22T20:58:18Z</dcterms:modified>
</cp:coreProperties>
</file>