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2" r:id="rId2"/>
    <p:sldId id="263" r:id="rId3"/>
    <p:sldId id="264" r:id="rId4"/>
    <p:sldId id="265" r:id="rId5"/>
    <p:sldId id="268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4893-F85E-41DD-B0CA-57AAE20CBBFE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D554D6-5CCE-45DB-8F8A-FDBBEC9E27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4893-F85E-41DD-B0CA-57AAE20CBBFE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54D6-5CCE-45DB-8F8A-FDBBEC9E27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4893-F85E-41DD-B0CA-57AAE20CBBFE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54D6-5CCE-45DB-8F8A-FDBBEC9E27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434893-F85E-41DD-B0CA-57AAE20CBBFE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2D554D6-5CCE-45DB-8F8A-FDBBEC9E273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4893-F85E-41DD-B0CA-57AAE20CBBFE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D554D6-5CCE-45DB-8F8A-FDBBEC9E27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4893-F85E-41DD-B0CA-57AAE20CBBFE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D554D6-5CCE-45DB-8F8A-FDBBEC9E273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4893-F85E-41DD-B0CA-57AAE20CBBFE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D554D6-5CCE-45DB-8F8A-FDBBEC9E273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35434893-F85E-41DD-B0CA-57AAE20CBBFE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D554D6-5CCE-45DB-8F8A-FDBBEC9E273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4893-F85E-41DD-B0CA-57AAE20CBBFE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54D6-5CCE-45DB-8F8A-FDBBEC9E27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4893-F85E-41DD-B0CA-57AAE20CBBFE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D554D6-5CCE-45DB-8F8A-FDBBEC9E273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4893-F85E-41DD-B0CA-57AAE20CBBFE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D554D6-5CCE-45DB-8F8A-FDBBEC9E273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34893-F85E-41DD-B0CA-57AAE20CBBFE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554D6-5CCE-45DB-8F8A-FDBBEC9E273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848872" cy="2160240"/>
          </a:xfrm>
        </p:spPr>
        <p:txBody>
          <a:bodyPr/>
          <a:lstStyle/>
          <a:p>
            <a:pPr algn="ctr"/>
            <a:r>
              <a:rPr lang="ru-RU" sz="3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соревнования.</a:t>
            </a:r>
            <a:endParaRPr lang="ru-RU" sz="36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987824" y="5157192"/>
            <a:ext cx="5904656" cy="1368152"/>
          </a:xfrm>
        </p:spPr>
        <p:txBody>
          <a:bodyPr>
            <a:normAutofit/>
          </a:bodyPr>
          <a:lstStyle/>
          <a:p>
            <a:pPr algn="r"/>
            <a:r>
              <a:rPr lang="ru-RU" sz="2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800" i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Хайсарова</a:t>
            </a:r>
            <a:r>
              <a:rPr lang="ru-RU" sz="2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Даяна</a:t>
            </a:r>
            <a:r>
              <a:rPr lang="ru-RU" sz="2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ru-RU" sz="2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49 группы.</a:t>
            </a:r>
            <a:endParaRPr lang="ru-RU" sz="280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27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68952" cy="6120680"/>
          </a:xfrm>
        </p:spPr>
        <p:txBody>
          <a:bodyPr>
            <a:normAutofit/>
          </a:bodyPr>
          <a:lstStyle/>
          <a:p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Соревнования 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быть:</a:t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основными;</a:t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подводящими;</a:t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отборочными;</a:t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контрольными ;</a:t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зрелищными;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массовыми;</a:t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коммерческими.</a:t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масштабу: ДЮСШ, районные (городские), региональные (областные), межрегиональные, всероссийские, международные);</a:t>
            </a:r>
          </a:p>
        </p:txBody>
      </p:sp>
    </p:spTree>
    <p:extLst>
      <p:ext uri="{BB962C8B-B14F-4D97-AF65-F5344CB8AC3E}">
        <p14:creationId xmlns:p14="http://schemas.microsoft.com/office/powerpoint/2010/main" val="410513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24936" cy="4680520"/>
          </a:xfrm>
        </p:spPr>
        <p:txBody>
          <a:bodyPr>
            <a:normAutofit/>
          </a:bodyPr>
          <a:lstStyle/>
          <a:p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целям и задачам соревнования делятся на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целевые; 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отборочные; 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контрольные; 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зачетно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-классификационные; 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показательные; 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массово-оздоровительные.</a:t>
            </a:r>
            <a:endParaRPr lang="ru-RU" sz="2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24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571" y="1556792"/>
            <a:ext cx="8964488" cy="3240360"/>
          </a:xfrm>
        </p:spPr>
        <p:txBody>
          <a:bodyPr>
            <a:normAutofit/>
          </a:bodyPr>
          <a:lstStyle/>
          <a:p>
            <a:pPr algn="ctr"/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зачета существуют личные, командные и лично-командные соревнования.</a:t>
            </a:r>
          </a:p>
        </p:txBody>
      </p:sp>
    </p:spTree>
    <p:extLst>
      <p:ext uri="{BB962C8B-B14F-4D97-AF65-F5344CB8AC3E}">
        <p14:creationId xmlns:p14="http://schemas.microsoft.com/office/powerpoint/2010/main" val="54719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424936" cy="4824536"/>
          </a:xfrm>
        </p:spPr>
        <p:txBody>
          <a:bodyPr>
            <a:normAutofit/>
          </a:bodyPr>
          <a:lstStyle/>
          <a:p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характеру организации соревнования могут 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быть: - открытые;</a:t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закрытые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традиционные 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матчевые.</a:t>
            </a:r>
          </a:p>
        </p:txBody>
      </p:sp>
    </p:spTree>
    <p:extLst>
      <p:ext uri="{BB962C8B-B14F-4D97-AF65-F5344CB8AC3E}">
        <p14:creationId xmlns:p14="http://schemas.microsoft.com/office/powerpoint/2010/main" val="74893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496944" cy="6120680"/>
          </a:xfrm>
        </p:spPr>
        <p:txBody>
          <a:bodyPr/>
          <a:lstStyle/>
          <a:p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Официальные 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соревнования 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включенные 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календарные планы: Федерального органа исполнительной власти в области физической культуры и спорта, органов исполнительной власти субъектов Российской Федерации в области физической культуры и спорта, органов местного самоуправления в области физической культуры и спорта, физкультурно-спортивных организаций, имеющих право присваивать спортивные разряды</a:t>
            </a:r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27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TM01859861[[fn=Выставка]]</Template>
  <TotalTime>47</TotalTime>
  <Words>35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Tradeshow</vt:lpstr>
      <vt:lpstr>Спортивные соревнования.</vt:lpstr>
      <vt:lpstr>Соревнования могут быть: - основными; - подводящими; - отборочными; - контрольными ; - зрелищными; - массовыми; - коммерческими.  По масштабу: ДЮСШ, районные (городские), региональные (областные), межрегиональные, всероссийские, международные);</vt:lpstr>
      <vt:lpstr>По целям и задачам соревнования делятся на:  - целевые;  - отборочные;  - контрольные;  - зачетно-классификационные;  - показательные;  - массово-оздоровительные.</vt:lpstr>
      <vt:lpstr>По форме зачета существуют личные, командные и лично-командные соревнования.</vt:lpstr>
      <vt:lpstr>   По характеру организации соревнования могут быть: - открытые; - закрытые,  - традиционные матчевые.</vt:lpstr>
      <vt:lpstr>  Официальные соревнования  включенные в календарные планы: Федерального органа исполнительной власти в области физической культуры и спорта, органов исполнительной власти субъектов Российской Федерации в области физической культуры и спорта, органов местного самоуправления в области физической культуры и спорта, физкультурно-спортивных организаций, имеющих право присваивать спортивные разряды.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2017-05-23T13:44:11Z</dcterms:created>
  <dcterms:modified xsi:type="dcterms:W3CDTF">2017-05-23T14:31:14Z</dcterms:modified>
</cp:coreProperties>
</file>