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8" r:id="rId5"/>
    <p:sldId id="264" r:id="rId6"/>
    <p:sldId id="269" r:id="rId7"/>
    <p:sldId id="271" r:id="rId8"/>
    <p:sldId id="273" r:id="rId9"/>
    <p:sldId id="259" r:id="rId10"/>
    <p:sldId id="26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48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http://fotohomka.ru/images/Nov/11/025d55f28bbb240735e92e4813dd5c5e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19522" y="-203508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05070" y="0"/>
            <a:ext cx="70389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Презентация на тему</a:t>
            </a:r>
          </a:p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«Святыни моего края»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06930" y="5266620"/>
            <a:ext cx="7038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Ученицы 4 «Б» класса</a:t>
            </a:r>
          </a:p>
          <a:p>
            <a:pPr algn="r"/>
            <a:r>
              <a:rPr lang="ru-RU" sz="36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Рыжовой Анны</a:t>
            </a:r>
          </a:p>
        </p:txBody>
      </p:sp>
    </p:spTree>
    <p:extLst>
      <p:ext uri="{BB962C8B-B14F-4D97-AF65-F5344CB8AC3E}">
        <p14:creationId xmlns:p14="http://schemas.microsoft.com/office/powerpoint/2010/main" val="4267605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15546/46980979.169/0_e90e1_2914dc0a_ori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1"/>
          <a:stretch/>
        </p:blipFill>
        <p:spPr bwMode="auto">
          <a:xfrm>
            <a:off x="537485" y="806944"/>
            <a:ext cx="8208910" cy="534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5125" y="6165302"/>
            <a:ext cx="816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Купальня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984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8170" y="2861519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0233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61875" y="188640"/>
            <a:ext cx="5380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Храм Святой Троицы 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http://www.turportal63.ru.opt-images.1c-bitrix-cdn.ru/upload/iblock/bf7/1.jpg?14388879551023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289031" cy="396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5445224"/>
            <a:ext cx="83798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Храм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Святой Троицы был построен в 1892 году и внешне он очень праздничный, с высокими сводами, с большим синим куполом со звездами, с сияющим золотом крестом. Он поражает своим величием, крепостью и мощью.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82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8781" y="5013176"/>
            <a:ext cx="8318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Внутри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храма - большие, полустертые фрески, от которых исходит свет нерукотворных икон Григория Журавлева. Непередаваемый уют тихой сельской церкви; немногочисленные прихожане и очень строгий батюшка. Акустика здесь поразительная. Для этого наверху в стенах встроены специальные горшки. И когда народу мало, даже шорох слышен.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7" descr="http://z133689.infobox.ru/files/h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6521148" cy="448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053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1789" y="303312"/>
            <a:ext cx="7596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Храм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этот примечателен тем, что расписан он уникальным живописцем Григорием Николаевичем Журавлевым.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Несколько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 Григорий Журавлёв расписывал храм и прославил своими фресками церковь на всю губернию. </a:t>
            </a:r>
          </a:p>
        </p:txBody>
      </p:sp>
      <p:pic>
        <p:nvPicPr>
          <p:cNvPr id="9" name="Picture 4" descr="http://hram-grant.ru/news/198/files/ros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11636"/>
            <a:ext cx="6984776" cy="392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89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c.pics.livejournal.com/yanka_san/73670832/15270/1527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77686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Свято-Троицкий храм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с. Ташла.</a:t>
            </a:r>
          </a:p>
          <a:p>
            <a:pPr algn="ctr"/>
            <a:r>
              <a:rPr lang="ru-RU" sz="4000" dirty="0" smtClean="0"/>
              <a:t> </a:t>
            </a:r>
            <a:endParaRPr lang="ru-RU" sz="4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744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3802" y="4941168"/>
            <a:ext cx="8676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В </a:t>
            </a:r>
            <a:r>
              <a:rPr lang="ru-RU" dirty="0"/>
              <a:t>1775 году был построен Свято-Троицкий </a:t>
            </a:r>
            <a:r>
              <a:rPr lang="ru-RU" dirty="0" err="1"/>
              <a:t>храм.После</a:t>
            </a:r>
            <a:r>
              <a:rPr lang="ru-RU" dirty="0"/>
              <a:t> 1925 года атеисты решили покончить с родником. Рядом со святым местом был построен скотный двор. А сам родник завалили навозом, запах которого у источника чувствуется до сих пор. Была закрыта и Троицкая церковь в селе Ташла. Церковь была закрыта, а икону спасли верующие — передавали втайне из избы в избу. Вновь церковь открылась в годы войны, когда борьба атеистов с православием несколько ослабла.</a:t>
            </a:r>
            <a:endParaRPr lang="ru-RU" dirty="0"/>
          </a:p>
        </p:txBody>
      </p:sp>
      <p:pic>
        <p:nvPicPr>
          <p:cNvPr id="10242" name="Picture 2" descr="http://palomnik63.ru/upload/resize_cache/iblock/3fc/698_522_2/ikony_bozhiey_materi_izbavitelnitsa_ot_bed_tashla_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1"/>
          <a:stretch/>
        </p:blipFill>
        <p:spPr bwMode="auto">
          <a:xfrm>
            <a:off x="1267805" y="323850"/>
            <a:ext cx="6648450" cy="44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0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21 октября - всегда особенный день. Это день явления чудотворной иконы Божией Матери "Избавительница от бед", которая находится в церкви. Если позволяет погода, то идут крестным ходом от храма к источнику. На источнике проводится служба, а затем крестным ходом возвращаются обратно в храм. </a:t>
            </a:r>
            <a:endParaRPr lang="ru-RU" dirty="0"/>
          </a:p>
        </p:txBody>
      </p:sp>
      <p:pic>
        <p:nvPicPr>
          <p:cNvPr id="9218" name="Picture 2" descr="http://img-fotki.yandex.ru/get/27612/230092882.95/0_1b958b_ace90a27_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0" t="271" r="2"/>
          <a:stretch/>
        </p:blipFill>
        <p:spPr bwMode="auto">
          <a:xfrm>
            <a:off x="1038225" y="1857375"/>
            <a:ext cx="6954155" cy="459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758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Крестный ход с </a:t>
            </a:r>
            <a:r>
              <a:rPr lang="ru-RU" sz="2400" b="1" i="1" dirty="0" err="1"/>
              <a:t>Ташлинской</a:t>
            </a:r>
            <a:r>
              <a:rPr lang="ru-RU" sz="2400" b="1" i="1" dirty="0"/>
              <a:t> иконой Божией Матери "Избавительница от </a:t>
            </a:r>
            <a:r>
              <a:rPr lang="ru-RU" sz="2400" b="1" i="1" dirty="0" smtClean="0"/>
              <a:t>бед»</a:t>
            </a:r>
            <a:endParaRPr lang="ru-RU" sz="2400" b="1" i="1" dirty="0"/>
          </a:p>
        </p:txBody>
      </p:sp>
      <p:pic>
        <p:nvPicPr>
          <p:cNvPr id="4" name="Picture 2" descr="http://stavropolskoe.blagochin.ru/files/2014/04/kr.ts-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189666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182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unday63.ru/tour-details/tashla/images/tashla-istochni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4"/>
          <a:stretch/>
        </p:blipFill>
        <p:spPr bwMode="auto">
          <a:xfrm>
            <a:off x="719571" y="476672"/>
            <a:ext cx="7811951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5125" y="6165302"/>
            <a:ext cx="816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Святой источник чудотворной иконы Божией Матери 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4826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283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Крестный ход с Ташлинской иконой Божией Матери "Избавительница от бед»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lozozik</dc:creator>
  <cp:lastModifiedBy>lozozik</cp:lastModifiedBy>
  <cp:revision>16</cp:revision>
  <dcterms:created xsi:type="dcterms:W3CDTF">2016-12-14T14:24:53Z</dcterms:created>
  <dcterms:modified xsi:type="dcterms:W3CDTF">2016-12-14T17:40:06Z</dcterms:modified>
</cp:coreProperties>
</file>