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60" r:id="rId4"/>
    <p:sldId id="257" r:id="rId5"/>
    <p:sldId id="263" r:id="rId6"/>
    <p:sldId id="258" r:id="rId7"/>
    <p:sldId id="259" r:id="rId8"/>
    <p:sldId id="264" r:id="rId9"/>
    <p:sldId id="266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243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0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588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0765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107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873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4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21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1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52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68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11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8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5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04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195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2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0CF2185-BB93-454D-9A00-44DCB99F1311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485022-32A6-49DA-A7A0-87338D352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555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229" y="5994398"/>
            <a:ext cx="8534400" cy="5654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Святыни самарской области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943" y="99097"/>
            <a:ext cx="8047686" cy="5852863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9804342" y="5471404"/>
            <a:ext cx="2016756" cy="104598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выполнила:</a:t>
            </a:r>
          </a:p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ученица 4 «Б» класса </a:t>
            </a:r>
          </a:p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Филина Ксения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15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8065" y="478315"/>
            <a:ext cx="6019800" cy="1143000"/>
          </a:xfrm>
        </p:spPr>
        <p:txBody>
          <a:bodyPr/>
          <a:lstStyle/>
          <a:p>
            <a:pPr algn="ctr"/>
            <a:r>
              <a:rPr lang="ru-RU" dirty="0" smtClean="0"/>
              <a:t>Святыни самарской области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86477" y="1895717"/>
            <a:ext cx="6021388" cy="3194076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К святым местам Самарской области относится и Никольский родник в Жигулях, в урочище Каменная Чаша. Урочище – это естественное расширение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Ширяевского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оврага в месте впадения в него оврага Каменного. Здесь образовалась огромная "чаша" из каменных блоков, окруженная гребнями гор. На склонах в зелени деревьев белеют скалы, а из-под каменных карнизов пробивается родник со святой целебной водой. Считается, что купание в этом источнике приносит здоровье и долголетие.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026" name="Picture 2" descr="http://st.vkonline.ru/image/23930811-eb93-4245-b4a9-0148b65885e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9" r="31609"/>
          <a:stretch>
            <a:fillRect/>
          </a:stretch>
        </p:blipFill>
        <p:spPr bwMode="auto">
          <a:xfrm>
            <a:off x="300954" y="1049815"/>
            <a:ext cx="458552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606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7634" y="121187"/>
            <a:ext cx="6397702" cy="68635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Свято-Воскресенский мужской </a:t>
            </a:r>
            <a: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монастырь</a:t>
            </a:r>
            <a:r>
              <a:rPr lang="ru-RU" dirty="0" smtClean="0">
                <a:solidFill>
                  <a:srgbClr val="000000"/>
                </a:solidFill>
                <a:latin typeface="Georgia" panose="02040502050405020303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архивным данным, до 1930-х годов на месте существующего монастыря располагался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Иоанно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-Предтеченский скит от Самарского Свято-Никольского мужского монастыря (в настоящее время на его месте находится Окружной Военный Госпиталь). Строительство Воскресенского собора началось в первой половине 90-х годов по благословению митрополита Иоанна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Снычева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В 1992 году один из ветхих домов, расположенных на территории заброшенного сквера «Огонек» был оборудован под Храм, другие – под Воскресную школу, библиотеку, трапезную, дом причта. Общая площадь монастыря, расположенного в черте города, составляет 4,79 га. С 1993 года Богослужения проводились в построенном каменном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однопрестольном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храме. В 1996 году была возведена колокольня. В 1999 году возведены приделы Соборного храма - Богородичный 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Серафима Саровского. В настоящее время завершаются работы по внутреннему оформлению Соборного храма: роспись, иконопись, столярные работы. Согласно Постановлению Священного Синода Русской Православной Церкви от 30 июля 2003 года под председательством Святейшего Патриарха Московского и всея Руси Алексия II, в соответствии с рапортом Управляющего Самарской епархией Архиепископа Сергия, приход был преобразован в Свято-Воскресенский мужской монастырь г.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существуют Большой, Малый, Знаменный, Братский и Детский хоры. В монастыре имеются особо чтимые святыни: списки Казанской иконы Божией Матери со святой горы Афон, иконы Божией Матери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Неупиваемая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чаша», «Взыскание погибших»,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Скоропослушница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«Успение Божией Матери»; иконы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Николая, Мир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Ликийских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Чудотворца,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Тихона, епископа Задонского, ковчег с частицами святых мощей угодников Божиих и другие монастырские святыни.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521" y="1496817"/>
            <a:ext cx="5267994" cy="346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83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7730" y="154236"/>
            <a:ext cx="4714052" cy="991518"/>
          </a:xfrm>
        </p:spPr>
        <p:txBody>
          <a:bodyPr/>
          <a:lstStyle/>
          <a:p>
            <a:pPr algn="ctr"/>
            <a:r>
              <a:rPr lang="ru-RU" dirty="0"/>
              <a:t>Вознесенский мужской монастырь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07585" y="1159526"/>
            <a:ext cx="6367750" cy="5472628"/>
          </a:xfrm>
        </p:spPr>
        <p:txBody>
          <a:bodyPr>
            <a:noAutofit/>
          </a:bodyPr>
          <a:lstStyle/>
          <a:p>
            <a:pPr algn="just"/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Вознесенского мужского монастыря в Сызрани начинается с перевода солдат и сержантов из Симбирска, Казани,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Тетюш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новостроящуюся крепость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Сызран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Жизнь людей того времени была неразрывно связана с православным храмом. В то время службе Отечеству военные отдавали 25 лет своей жизни. Оставшись без родственников, без семьи многие солдаты уходили в монастыри. Как свидетельствуют хроники тех лет «…Многие из солдат «стары и дряхлы», собираются постричься в иноческий чин, а постричься им негде, монастыря у них нет, а другие города удалены, и помирают многие без пострижения …». Поэтому в мае 1685 г. по указу царей была дана грамота старцу Кириллу на постройку монастыря Вознесения Господня, Пречистой Богородицы Смоленской и Архистратига Михаила «против города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Сызрана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другую сторону реки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Крымзы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порожней земле, прозвище стрелка». Весной 1687 года старец Кирилл перенес монастырь в город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Кашпир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находился в 8 верстах от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Сызрана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прежнем месте при часовне остались только несколько человек под начальством старца Филарета. Благочестивые жители города Сызрани никак не хотели оставаться без святой обители. В 1691 г. оставшаяся братия и горожане попросили благословение у Патриарха Адриана на постройку обители в честь Вознесения Господня и от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Кашпирского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монастыря возвратить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Сызранскому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первоначально данную землю. Получив благословение, старец Филарет возобновил строительство монастыря. В 1691 году началось возведение деревянной Вознесенской церкви, на которую по просьбе старца Филарета была даже пожалована небольшая сумма денег от царского двора. В 1694 году появилась деревянная церковь во имя Вознесения Господня. </a:t>
            </a:r>
          </a:p>
        </p:txBody>
      </p:sp>
      <p:pic>
        <p:nvPicPr>
          <p:cNvPr id="2050" name="Picture 2" descr="http://samepar.ru/upload/resize_cache/iblock/18f/242_159_2/18fd4f08686f89cb20f68670fd00d0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89" y="1558293"/>
            <a:ext cx="4808538" cy="315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85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9077" y="187156"/>
            <a:ext cx="6019800" cy="1143000"/>
          </a:xfrm>
        </p:spPr>
        <p:txBody>
          <a:bodyPr/>
          <a:lstStyle/>
          <a:p>
            <a:pPr algn="ctr"/>
            <a:r>
              <a:rPr lang="ru-RU" dirty="0" smtClean="0"/>
              <a:t>САМАРСКИЙ ИВЕРСКИЙ ЖЕНСКИЙ МОНАСТЫРЬ 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4" r="29794"/>
          <a:stretch>
            <a:fillRect/>
          </a:stretch>
        </p:blipFill>
        <p:spPr>
          <a:xfrm>
            <a:off x="118679" y="0"/>
            <a:ext cx="4911708" cy="68444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49925" y="1330156"/>
            <a:ext cx="6021388" cy="4989826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Иверский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женский монастырь - православный монастырь в городе Самара, памятник архитектуры местного значения.</a:t>
            </a:r>
          </a:p>
          <a:p>
            <a:pPr algn="just"/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Живописно расположенный на склоне крутого волжского берега, Самарский 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Иверский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 женский монастырь был центром духовной жизни дореволюционной Самары, средоточием благочестия. Монастырь был создан по инициативе граждан Самары, которые в январе 1850 г. вышли с прошением об открытии в Самаре женской общины к епископу Симбирскому 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Феодотию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. К этому времени изъявили желание посвятить себя иноческой жизни 38 сестер. Общину назвали 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Иверской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, исполняя желание 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елабужской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 купчихи Екатерины Ивановны Марихиной, пожертвовавшей в возникшую обитель фамильную икону Божией Матери "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Иверская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" в драгоценной золотой ризе. В первые 4 года существования общины в ней было только три небольшие корпуса, в одном из которых помещались молитвенная часовня и несколько сестер, а в остальных двух - сестры. У 1855 г. община получила официальное право на свое существование. Открытие монастыря, или, точнее, переименование общины в Самарский 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Иверский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 женский монастырь, произошло 21 августа 1860 г. За неделю до этого было совершено пострижение в монашество настоятельницы монастыря Марии Яновой (из мещан г. Самары) с именем Маргариты. В день открытия настоятельница была возведена в сан игуменьи. Пострижение прочих сестер было совершено в августе, после открытия монастыря. Монашествующих было 20 человек, всего же в общине к 1860 г. проживало 190 </a:t>
            </a:r>
            <a:r>
              <a:rPr lang="ru-RU" sz="1200" dirty="0" err="1">
                <a:solidFill>
                  <a:schemeClr val="tx1">
                    <a:lumMod val="95000"/>
                  </a:schemeClr>
                </a:solidFill>
              </a:rPr>
              <a:t>насельниц</a:t>
            </a:r>
            <a:r>
              <a:rPr lang="ru-RU" sz="1200" dirty="0">
                <a:solidFill>
                  <a:schemeClr val="tx1">
                    <a:lumMod val="95000"/>
                  </a:schemeClr>
                </a:solidFill>
              </a:rPr>
              <a:t>. Монастырь был общежительный нештатный и не получал денежных субсидий от казны на свое содержание</a:t>
            </a: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</a:rPr>
              <a:t>. </a:t>
            </a:r>
            <a:endParaRPr lang="ru-RU" sz="1200" b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47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2315" y="4696653"/>
            <a:ext cx="8534400" cy="2012620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Возрождение монастыря началось в 90-е гг. В 1991 г. вновь организованной женской общине было возвращено здание трапезного храма. В обители активно проводится реконструкция храмов и построек, возведена звонница, восстановлена монастырская ограда с башенкой, как и была прежде. С февраля 1993 года возобновились богослужения в трапезном храме, освященном в честь Иерусалимской иконы Божией Матери. В 1995 г. возвращено здание Тверского храма. В 1994 г. община получила официальный статус монастыря, а настоятельница матушка Иоанна была возведена в сан игуменьи.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694" y="88135"/>
            <a:ext cx="6789643" cy="4518625"/>
          </a:xfrm>
        </p:spPr>
      </p:pic>
    </p:spTree>
    <p:extLst>
      <p:ext uri="{BB962C8B-B14F-4D97-AF65-F5344CB8AC3E}">
        <p14:creationId xmlns:p14="http://schemas.microsoft.com/office/powerpoint/2010/main" val="458836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4935" y="187286"/>
            <a:ext cx="3657600" cy="999781"/>
          </a:xfrm>
        </p:spPr>
        <p:txBody>
          <a:bodyPr/>
          <a:lstStyle/>
          <a:p>
            <a:pPr algn="ctr"/>
            <a:r>
              <a:rPr lang="ru-RU" dirty="0" smtClean="0"/>
              <a:t>Вознесенский собор </a:t>
            </a:r>
            <a:r>
              <a:rPr lang="ru-RU" dirty="0"/>
              <a:t>в г. Самара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9" y="1090669"/>
            <a:ext cx="6716240" cy="49451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07045" y="1187067"/>
            <a:ext cx="4813205" cy="5268817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XVIII веке деревянная Вознесенская церковь стояла на перекрёстке современных улиц Водников и Комсомольской. Но после пожаров середины XVIII и начала XIX веков для возведения каменного Вознесенского храма было определено новое место. Проект в классическом стиле составили в 1838 году в Симбирске и позже доработали в Санкт-Петербурге. Главный, Вознесенский, предел был освящён в 1848 году, а в 1851 году храм получил статус кафедрального собора. 21 января 1930 года собор был закрыт под выставку восковых фигур клуба кустарей, а позднее передан под склад. И только 15 августа 1993 года в восстановленном храме снова начали </a:t>
            </a:r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богослужения. </a:t>
            </a:r>
            <a:endParaRPr lang="ru-RU" sz="1200" b="1" dirty="0" smtClean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Вознесенский 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храм - один из самых известных храмов в городе. Когда в 1851 году Самара стала губернской, только что выстроенный Вознесенский храм стал кафедральным и был им более сорока лет. С его историей связаны славные страницы истории Самары и святые для каждого русского Православного человека имена. Здесь было освящено Самарское знамя, под которым сражались русские воины в русско-турецкой войне 1877-1878 гг. за освобождение единоверной Болгарии. По плитам собора ступали три Российских Императора: Александр II, Александр III, Николай II. Здесь совершал Литургию Самарский Епископ Владимир (Богоявленский), будущий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новомученик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(впоследствии Митрополит Киевский). Здесь служил, в бытность ректором Самарской Духовной семинарии, будущий священномученик Митрополит Петроградский и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Гдовский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Вениамин.</a:t>
            </a:r>
          </a:p>
        </p:txBody>
      </p:sp>
    </p:spTree>
    <p:extLst>
      <p:ext uri="{BB962C8B-B14F-4D97-AF65-F5344CB8AC3E}">
        <p14:creationId xmlns:p14="http://schemas.microsoft.com/office/powerpoint/2010/main" val="5910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447" y="5170377"/>
            <a:ext cx="10277571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Самарского Вознесенского собора начинается еще в XVIII веке. В старинных городских архивах сохранилось упоминание о деревянной Вознесенской церкви, построенной на перекрестке современных улиц Водников и Комсомольской. В апреле 1765 года случился пожар и деревянная постройка сгорела, но благодаря усилиям горожан, скоро была отстроена заново. Спустя около 40 лет, Вознесенская церковь вновь была уничтожена огнем. В 1838 году архитекторами города Симбирска был составлен план нового Вознесенского храма из камня. Позже план был доработан в Петербурге и утвержденный макет собора был отправлен в Самару. В 1841 году началось возведение Вознесенского собора в Самаре.</a:t>
            </a:r>
          </a:p>
        </p:txBody>
      </p:sp>
      <p:pic>
        <p:nvPicPr>
          <p:cNvPr id="1026" name="Picture 2" descr="http://sobory.ru/pic/02500/02520_20140104_18103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124" y="120800"/>
            <a:ext cx="7237376" cy="494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448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533" y="158827"/>
            <a:ext cx="4729660" cy="1143000"/>
          </a:xfrm>
        </p:spPr>
        <p:txBody>
          <a:bodyPr/>
          <a:lstStyle/>
          <a:p>
            <a:pPr algn="ctr"/>
            <a:r>
              <a:rPr lang="ru-RU" dirty="0"/>
              <a:t>Покровский собор в </a:t>
            </a:r>
            <a:r>
              <a:rPr lang="ru-RU" dirty="0" smtClean="0"/>
              <a:t>                     г</a:t>
            </a:r>
            <a:r>
              <a:rPr lang="ru-RU" dirty="0"/>
              <a:t>. Самара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2300" y="1388941"/>
            <a:ext cx="6966085" cy="5099994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Покровский кафедральный собор находится в центре Самары на пересечении улиц Некрасовской и Ленинской (бывшей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Сокольничьей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затем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Шихобаловской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ул.). Город Самара, ул. Ленинская, 75а, тел. 33-41-29, 33-25-15.Район Покровского собора в начале XIX века находился вдали от города, и в 1805 году здесь было открыто городское кладбище. На кладбище стояла деревянная церковь во имя св. Иоанна Предтечи с приделом во имя Воздвижения Креста Господня. По мере городского строительства жилые кварталы приблизились к кладбищу, количество прихожан возросло, а церковь была ветхой и тесной и не удовлетворяла потребностям прихожан.</a:t>
            </a:r>
          </a:p>
          <a:p>
            <a:pPr algn="just"/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инициативе купцов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Шихобаловых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Антона, Емельяна и Матвея - жители прилегающих к церкви кварталов в 1853 году обратились к Самарскому епископу - преосвященному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Евсевию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Орлинскому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с ходатайством о разрешении устройства (вместо деревянной церкви) нового, более вместительного каменного храма на доброхотные пожертвования.</a:t>
            </a:r>
          </a:p>
          <a:p>
            <a:pPr algn="just"/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уважено, и преосвященный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Евсевий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разрешения губернатора, направил в 1854 году в Петербург проект церкви, разработанный губернским архитектором А.И.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Майснером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Этот проект не был утвержден, вместо него в 1857 году был прислан проект петербургского архитектора Э.И.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Жибера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 время согласования проекта кладбищенской Предтеченской церкви был дан статус приходской церкви, а кладбище в 1857 году закрыли.</a:t>
            </a:r>
          </a:p>
          <a:p>
            <a:pPr algn="just"/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храма Антон и Емельян </a:t>
            </a:r>
            <a:r>
              <a:rPr lang="ru-RU" sz="12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Шихобаловы</a:t>
            </a:r>
            <a:r>
              <a:rPr lang="ru-RU" sz="12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пожертвовали 34000 рублей, которые покрыли расходы на каменную кладку и элементарную внутреннюю отделку. Подготовительные работы по сооружению храма начались в конце июля 1857 года, а 14 сентября 1857 года епископ Феофил (Надеждин) торжественно совершил закладку храма. В закладке же первого каменного придела храма участвовал святой праведный Иоанн Кронштадтский.</a:t>
            </a:r>
          </a:p>
          <a:p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0" b="4330"/>
          <a:stretch>
            <a:fillRect/>
          </a:stretch>
        </p:blipFill>
        <p:spPr>
          <a:xfrm>
            <a:off x="132203" y="242371"/>
            <a:ext cx="4611509" cy="6426085"/>
          </a:xfrm>
        </p:spPr>
      </p:pic>
    </p:spTree>
    <p:extLst>
      <p:ext uri="{BB962C8B-B14F-4D97-AF65-F5344CB8AC3E}">
        <p14:creationId xmlns:p14="http://schemas.microsoft.com/office/powerpoint/2010/main" val="3305327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54" y="5005126"/>
            <a:ext cx="9699575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Покровский собор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совершаются архиерейские богослужения, требы, таинства венчания, крещения, соборования. Многие приезжают помолиться чудотворным иконам и прикоснуться к священным мощам. В воскресной школе при соборе ведется духовная и просветительская работа, проводятся занятия для взрослых и детей. Церковная лавка предлагает богатый выбор православных книг, икон и принадлежностей.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734" y="280311"/>
            <a:ext cx="7890195" cy="4515986"/>
          </a:xfrm>
        </p:spPr>
      </p:pic>
    </p:spTree>
    <p:extLst>
      <p:ext uri="{BB962C8B-B14F-4D97-AF65-F5344CB8AC3E}">
        <p14:creationId xmlns:p14="http://schemas.microsoft.com/office/powerpoint/2010/main" val="4129260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3877937"/>
            <a:ext cx="10980879" cy="2688115"/>
          </a:xfrm>
        </p:spPr>
        <p:txBody>
          <a:bodyPr/>
          <a:lstStyle/>
          <a:p>
            <a:pPr algn="ctr"/>
            <a:r>
              <a:rPr lang="ru-RU" dirty="0"/>
              <a:t>Свято-Богородичного Казанского мужского монастыря</a:t>
            </a:r>
          </a:p>
        </p:txBody>
      </p:sp>
      <p:pic>
        <p:nvPicPr>
          <p:cNvPr id="2050" name="Picture 2" descr="http://paradise-s.ru/assets/img/products/turi/sam_luka/vin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53" y="231354"/>
            <a:ext cx="11476638" cy="353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937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637" y="4619535"/>
            <a:ext cx="11423325" cy="183634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Свято-Богородичный Казанский мужской монастырь в с.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Винновка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Ставропольского района, Самарской губернии открыт по указу Святейшего Синода Православной Церкви 26 декабря 2006г. Монастырь имеет статус «Архиерейского» и Священно-Архимандритом его является Владыка Сергий, Митрополит Самарский 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Сызранский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Однако, несмотря на небольшой срок существования монастыря, история, предшествующая его появлению, начинается с 18-го века и богата событиями. Место, в котором располагается Свято-Богородичный Казанский мужской монастырь, поистине благодатное. Люди селились на окружающих его холмах начиная с неолита –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новокаменного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века». На территории монастыря археологами обнаружено несколько стоянок и поселений, последовательно сменявших друг друга.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5564" y="181204"/>
            <a:ext cx="7091318" cy="443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2169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246</TotalTime>
  <Words>1379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Georgia</vt:lpstr>
      <vt:lpstr>Times New Roman</vt:lpstr>
      <vt:lpstr>Wingdings 3</vt:lpstr>
      <vt:lpstr>Сектор</vt:lpstr>
      <vt:lpstr>Святыни самарской области</vt:lpstr>
      <vt:lpstr>САМАРСКИЙ ИВЕРСКИЙ ЖЕНСКИЙ МОНАСТЫРЬ </vt:lpstr>
      <vt:lpstr>Возрождение монастыря началось в 90-е гг. В 1991 г. вновь организованной женской общине было возвращено здание трапезного храма. В обители активно проводится реконструкция храмов и построек, возведена звонница, восстановлена монастырская ограда с башенкой, как и была прежде. С февраля 1993 года возобновились богослужения в трапезном храме, освященном в честь Иерусалимской иконы Божией Матери. В 1995 г. возвращено здание Тверского храма. В 1994 г. община получила официальный статус монастыря, а настоятельница матушка Иоанна была возведена в сан игуменьи.</vt:lpstr>
      <vt:lpstr>Вознесенский собор в г. Самара</vt:lpstr>
      <vt:lpstr>История Самарского Вознесенского собора начинается еще в XVIII веке. В старинных городских архивах сохранилось упоминание о деревянной Вознесенской церкви, построенной на перекрестке современных улиц Водников и Комсомольской. В апреле 1765 года случился пожар и деревянная постройка сгорела, но благодаря усилиям горожан, скоро была отстроена заново. Спустя около 40 лет, Вознесенская церковь вновь была уничтожена огнем. В 1838 году архитекторами города Симбирска был составлен план нового Вознесенского храма из камня. Позже план был доработан в Петербурге и утвержденный макет собора был отправлен в Самару. В 1841 году началось возведение Вознесенского собора в Самаре.</vt:lpstr>
      <vt:lpstr>Покровский собор в                      г. Самара</vt:lpstr>
      <vt:lpstr>Покровский собор Здесь совершаются архиерейские богослужения, требы, таинства венчания, крещения, соборования. Многие приезжают помолиться чудотворным иконам и прикоснуться к священным мощам. В воскресной школе при соборе ведется духовная и просветительская работа, проводятся занятия для взрослых и детей. Церковная лавка предлагает богатый выбор православных книг, икон и принадлежностей.</vt:lpstr>
      <vt:lpstr>Свято-Богородичного Казанского мужского монастыря</vt:lpstr>
      <vt:lpstr>Свято-Богородичный Казанский мужской монастырь в с. Винновка, Ставропольского района, Самарской губернии открыт по указу Святейшего Синода Православной Церкви 26 декабря 2006г. Монастырь имеет статус «Архиерейского» и Священно-Архимандритом его является Владыка Сергий, Митрополит Самарский и Сызранский. Однако, несмотря на небольшой срок существования монастыря, история, предшествующая его появлению, начинается с 18-го века и богата событиями. Место, в котором располагается Свято-Богородичный Казанский мужской монастырь, поистине благодатное. Люди селились на окружающих его холмах начиная с неолита – «новокаменного века». На территории монастыря археологами обнаружено несколько стоянок и поселений, последовательно сменявших друг друга.</vt:lpstr>
      <vt:lpstr>Святыни самарской области</vt:lpstr>
      <vt:lpstr>Свято-Воскресенский мужской монастырь Согласно архивным данным, до 1930-х годов на месте существующего монастыря располагался Иоанно-Предтеченский скит от Самарского Свято-Никольского мужского монастыря (в настоящее время на его месте находится Окружной Военный Госпиталь). Строительство Воскресенского собора началось в первой половине 90-х годов по благословению митрополита Иоанна (Снычева). В 1992 году один из ветхих домов, расположенных на территории заброшенного сквера «Огонек» был оборудован под Храм, другие – под Воскресную школу, библиотеку, трапезную, дом причта. Общая площадь монастыря, расположенного в черте города, составляет 4,79 га. С 1993 года Богослужения проводились в построенном каменном однопрестольном храме. В 1996 году была возведена колокольня. В 1999 году возведены приделы Соборного храма - Богородичный и прп. Серафима Саровского. В настоящее время завершаются работы по внутреннему оформлению Соборного храма: роспись, иконопись, столярные работы. Согласно Постановлению Священного Синода Русской Православной Церкви от 30 июля 2003 года под председательством Святейшего Патриарха Московского и всея Руси Алексия II, в соответствии с рапортом Управляющего Самарской епархией Архиепископа Сергия, приход был преобразован в Свято-Воскресенский мужской монастырь г. Самара В настоящее время существуют Большой, Малый, Знаменный, Братский и Детский хоры. В монастыре имеются особо чтимые святыни: списки Казанской иконы Божией Матери со святой горы Афон, иконы Божией Матери «Неупиваемая чаша», «Взыскание погибших», «Скоропослушница», «Успение Божией Матери»; иконы свт. Николая, Мир Ликийских Чудотворца, свт. Тихона, епископа Задонского, ковчег с частицами святых мощей угодников Божиих и другие монастырские святыни. </vt:lpstr>
      <vt:lpstr>Вознесенский мужской монастырь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САМАРСКИЙ ИВЕРСКИЙ ЖЕНСКИЙ МОНАСТЫРЬ </dc:title>
  <dc:creator>Филина Наталья Анатольевна</dc:creator>
  <cp:lastModifiedBy>Филина Наталья Анатольевна</cp:lastModifiedBy>
  <cp:revision>14</cp:revision>
  <dcterms:created xsi:type="dcterms:W3CDTF">2016-12-12T09:43:05Z</dcterms:created>
  <dcterms:modified xsi:type="dcterms:W3CDTF">2016-12-13T14:59:06Z</dcterms:modified>
</cp:coreProperties>
</file>