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5"/>
  </p:notesMasterIdLst>
  <p:sldIdLst>
    <p:sldId id="256" r:id="rId2"/>
    <p:sldId id="267" r:id="rId3"/>
    <p:sldId id="304" r:id="rId4"/>
    <p:sldId id="261" r:id="rId5"/>
    <p:sldId id="268" r:id="rId6"/>
    <p:sldId id="280" r:id="rId7"/>
    <p:sldId id="303" r:id="rId8"/>
    <p:sldId id="290" r:id="rId9"/>
    <p:sldId id="269" r:id="rId10"/>
    <p:sldId id="298" r:id="rId11"/>
    <p:sldId id="287" r:id="rId12"/>
    <p:sldId id="276" r:id="rId13"/>
    <p:sldId id="30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>
        <p:scale>
          <a:sx n="50" d="100"/>
          <a:sy n="50" d="100"/>
        </p:scale>
        <p:origin x="-1086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E4884-CB95-4B0B-A37B-5CB9A871BEF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FBBE4-067B-4563-8939-C7F5C6BFB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687D1-4A3E-48B4-B2ED-474F683D0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C76C3-8510-482F-BE3E-B6C04B29E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29C6E-3A68-4634-85BF-EA0C86A58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B725C-32C6-48A4-ADEF-9658DB452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7DDB2-25E0-4FF9-8E6A-FCE0FDB1A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10DBE-C475-4EE9-93FB-E36A9BEBE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36586-3D26-4D34-9F47-5CF5BA34D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050EE-7EC9-4F7E-BF2D-26793E1F0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99200-57C3-421A-9DA7-BC3AF9962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8F0E-9602-49B5-A8D2-0593AAB9B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39ED6-910F-462B-A6D5-A4D510620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611D5-0892-4E33-8B37-A1905BD90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29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9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164504D-4369-443E-A483-B0ADF1676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ransition spd="slow">
    <p:sndAc>
      <p:stSnd>
        <p:snd r:embed="rId14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9;&#1075;&#1072;&#1076;&#1072;&#1081;%20&#1084;&#1077;&#1083;&#1086;&#1076;&#1080;&#1102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41;&#1088;&#1077;&#1084;&#1077;&#1085;&#1089;&#1082;&#1080;&#1077;%20&#1084;&#1080;&#1085;&#1091;&#1089;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5;&#1088;&#1086;_&#1089;&#1083;&#1077;&#1076;&#1099;_(&#1084;&#1080;&#1085;&#1091;&#1089;)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9;&#1075;&#1072;&#1076;&#1072;&#1081;%20&#1084;&#1077;&#1083;&#1086;&#1076;&#1080;&#1102;.mp3" TargetMode="Externa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46;&#1080;&#1083;&#1080;_&#1091;_&#1073;&#1072;&#1073;&#1091;&#1089;&#1080;_(-)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5;&#1077;&#1089;&#1077;&#1085;&#1082;&#1072;%20&#1050;&#1088;&#1086;&#1082;&#1086;&#1076;&#1080;&#1083;&#1072;%20&#1075;&#1077;&#1085;&#1099;%20&#1084;&#1080;&#1085;&#1091;&#1089;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44;&#1077;&#1090;&#1089;&#1082;&#1080;&#1077;%20&#1087;&#1077;&#1089;&#1085;&#1080;%20-%20&#1040;&#1085;&#1090;&#1086;&#1096;&#1082;&#1072;%20(&#1084;&#1080;&#1085;&#1091;&#1089;)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5;&#1077;&#1089;&#1077;&#1085;&#1082;&#1072;_&#1084;&#1072;&#1084;&#1086;&#1085;&#1090;&#1077;&#1085;&#1082;&#1072;_(-)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71;_&#1085;&#1072;_&#1089;&#1086;&#1083;&#1085;&#1099;&#1096;&#1082;&#1077;_&#1083;&#1077;&#1078;&#1091;(-)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0;&#1072;&#1073;&#1099;%20&#1085;&#1077;%20&#1073;&#1099;&#1083;&#1086;%20&#1079;&#1080;&#1084;&#1099;%20(&#1084;&#1080;&#1085;&#1091;&#1089;)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05%20&#1050;&#1042;&#1053;\&#1055;&#1088;&#1077;&#1079;&#1077;&#1085;&#1090;&#1072;&#1094;&#1080;&#1103;%20&#1059;&#1075;&#1072;&#1076;&#1072;&#1081;%20&#1084;&#1091;&#1083;&#1100;&#1090;&#1092;&#1080;&#1083;&#1100;&#1084;%20&#1087;&#1086;%20&#1087;&#1077;&#1089;&#1077;&#1085;&#1082;&#1077;%20&#1084;&#1086;&#1103;%202015\&#1054;&#1073;&#1083;&#1072;&#1082;&#1072;_(&#1084;&#1080;&#1084;&#1086;_&#1073;&#1077;&#1083;&#1086;&#1075;&#1086;_&#1103;&#1073;&#1083;&#1086;&#1082;&#1072;_&#1083;&#1091;&#1085;&#1099;)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28800"/>
            <a:ext cx="7696200" cy="3352800"/>
          </a:xfrm>
        </p:spPr>
        <p:txBody>
          <a:bodyPr>
            <a:scene3d>
              <a:camera prst="isometricOffAxis1Right"/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ru-RU" sz="9200" dirty="0" smtClean="0">
                <a:ln>
                  <a:solidFill>
                    <a:srgbClr val="CC0066"/>
                  </a:solidFill>
                </a:ln>
                <a:solidFill>
                  <a:srgbClr val="CC0066"/>
                </a:solidFill>
                <a:effectLst/>
              </a:rPr>
              <a:t>Угадай мультфильм </a:t>
            </a:r>
            <a:r>
              <a:rPr lang="ru-RU" sz="9200" dirty="0" smtClean="0">
                <a:ln>
                  <a:solidFill>
                    <a:srgbClr val="CC0066"/>
                  </a:solidFill>
                </a:ln>
                <a:solidFill>
                  <a:srgbClr val="CC0066"/>
                </a:solidFill>
              </a:rPr>
              <a:t>!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8534400" cy="56388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solidFill>
                <a:srgbClr val="FF00FF">
                  <a:alpha val="54901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3077" name="Picture 11" descr="liniia-12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3" descr="liniia-12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4" descr="liniia-12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5" descr="liniia-12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6" descr="liniia-12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7" descr="liniia-12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Угадай мелоди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144000" y="685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5789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219200"/>
            <a:ext cx="66548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0" y="5334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"</a:t>
            </a:r>
            <a:r>
              <a:rPr lang="ru-RU" sz="2400" b="1" dirty="0" err="1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Бременские</a:t>
            </a:r>
            <a:r>
              <a:rPr lang="ru-RU" sz="24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 музыканты»</a:t>
            </a:r>
          </a:p>
        </p:txBody>
      </p:sp>
      <p:pic>
        <p:nvPicPr>
          <p:cNvPr id="6" name="Бременские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20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8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kartinki24_cartoons_masha_00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"/>
            <a:ext cx="8458200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5410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«Маша и медведь»</a:t>
            </a:r>
          </a:p>
        </p:txBody>
      </p:sp>
      <p:pic>
        <p:nvPicPr>
          <p:cNvPr id="4" name="Про_следы_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582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0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75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1066800" y="1295400"/>
            <a:ext cx="7772400" cy="4648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2338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Молодцы!!!!</a:t>
            </a:r>
          </a:p>
        </p:txBody>
      </p:sp>
      <p:pic>
        <p:nvPicPr>
          <p:cNvPr id="46083" name="Picture 9" descr="balloons22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10" descr="balloons2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3622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11" descr="balloons2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5339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5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0" y="7467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50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3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05"/>
                </p:tgtEl>
              </p:cMediaNode>
            </p:audio>
          </p:childTnLst>
        </p:cTn>
      </p:par>
    </p:tnLst>
    <p:bldLst>
      <p:bldP spid="460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62200"/>
            <a:ext cx="9144000" cy="16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C0066"/>
                </a:solidFill>
              </a:rPr>
              <a:t>Подготовила Аристова Ольга Ивановна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C0066"/>
                </a:solidFill>
              </a:rPr>
              <a:t>Музыкальный руководитель МКДОУ №11 детский сад «Голубок» г. Родники Ивановской обл.</a:t>
            </a:r>
            <a:endParaRPr lang="ru-RU" sz="2400" b="1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057400"/>
            <a:ext cx="6781800" cy="2514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latin typeface="Comic Sans MS" pitchFamily="66" charset="0"/>
              </a:rPr>
              <a:t>Вам нужно отгадать,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latin typeface="Comic Sans MS" pitchFamily="66" charset="0"/>
              </a:rPr>
              <a:t>из какого мультфильма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latin typeface="Comic Sans MS" pitchFamily="66" charset="0"/>
              </a:rPr>
              <a:t>песенка.</a:t>
            </a:r>
          </a:p>
        </p:txBody>
      </p:sp>
      <p:pic>
        <p:nvPicPr>
          <p:cNvPr id="4099" name="Picture 8" descr="liniia-10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0150" y="152400"/>
            <a:ext cx="323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0" descr="liniia-10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0150" y="3429000"/>
            <a:ext cx="323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1" descr="liniia-1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2" descr="liniia-1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7620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3" descr="liniia-1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4" descr="liniia-1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7" descr="dis1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3810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8" descr="dis1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5410200"/>
            <a:ext cx="6953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9" descr="multyashki-102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72400" y="49530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0" descr="multyashki-1685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33800" y="5181600"/>
            <a:ext cx="685800" cy="118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1" descr="multyashki-1039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04800"/>
            <a:ext cx="117292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Угадай мелоди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74676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4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155" decel="100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155" decel="100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1155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5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55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155" decel="100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и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1DE"/>
              </a:clrFrom>
              <a:clrTo>
                <a:srgbClr val="F6F1D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" y="1828800"/>
            <a:ext cx="8440891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defRPr/>
            </a:pPr>
            <a:r>
              <a:rPr lang="ru-RU" sz="3600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Песня «Два весёлых гуся»</a:t>
            </a:r>
            <a:endParaRPr lang="ru-RU" sz="3600" b="1" dirty="0">
              <a:solidFill>
                <a:schemeClr val="accent3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Жили_у_бабуси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2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4" name="Rectangle 18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457200"/>
            <a:ext cx="6477000" cy="8382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«Крокодил Гена и </a:t>
            </a:r>
            <a:r>
              <a:rPr lang="ru-RU" b="1" dirty="0" err="1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Чебурашка</a:t>
            </a: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»</a:t>
            </a:r>
          </a:p>
        </p:txBody>
      </p:sp>
      <p:sp>
        <p:nvSpPr>
          <p:cNvPr id="9240" name="Rectangle 24"/>
          <p:cNvSpPr>
            <a:spLocks noGrp="1" noChangeArrowheads="1"/>
          </p:cNvSpPr>
          <p:nvPr>
            <p:ph sz="quarter" idx="4294967295"/>
          </p:nvPr>
        </p:nvSpPr>
        <p:spPr>
          <a:xfrm>
            <a:off x="4800600" y="1143000"/>
            <a:ext cx="40386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    </a:t>
            </a:r>
          </a:p>
        </p:txBody>
      </p:sp>
      <p:pic>
        <p:nvPicPr>
          <p:cNvPr id="9243" name="Picture 27" descr="1290857088"/>
          <p:cNvPicPr>
            <a:picLocks noChangeAspect="1" noChangeArrowheads="1"/>
          </p:cNvPicPr>
          <p:nvPr/>
        </p:nvPicPr>
        <p:blipFill>
          <a:blip r:embed="rId4" cstate="print"/>
          <a:srcRect l="12246" t="10811" r="10194" b="10811"/>
          <a:stretch>
            <a:fillRect/>
          </a:stretch>
        </p:blipFill>
        <p:spPr bwMode="auto">
          <a:xfrm>
            <a:off x="304800" y="3810000"/>
            <a:ext cx="3505200" cy="267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9" descr="babochkia-13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152400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есенка Крокодила гены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534400" y="6172200"/>
            <a:ext cx="304800" cy="304800"/>
          </a:xfrm>
          <a:prstGeom prst="rect">
            <a:avLst/>
          </a:prstGeom>
        </p:spPr>
      </p:pic>
      <p:pic>
        <p:nvPicPr>
          <p:cNvPr id="9" name="Рисунок 5" descr="гена.jpe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94" b="4083"/>
          <a:stretch>
            <a:fillRect/>
          </a:stretch>
        </p:blipFill>
        <p:spPr bwMode="auto">
          <a:xfrm>
            <a:off x="4114800" y="718458"/>
            <a:ext cx="3962400" cy="566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7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23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4" name="Picture 20" descr="2490694718ee21bcfc1418ac547_pre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00200"/>
            <a:ext cx="671277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7" name="Rectangle 23"/>
          <p:cNvSpPr>
            <a:spLocks noGrp="1" noChangeArrowheads="1"/>
          </p:cNvSpPr>
          <p:nvPr>
            <p:ph sz="half" idx="2"/>
          </p:nvPr>
        </p:nvSpPr>
        <p:spPr>
          <a:xfrm>
            <a:off x="0" y="609600"/>
            <a:ext cx="3962400" cy="117792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«Антошка»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chemeClr val="accent3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Детские песни - Антошка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534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6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0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«Мама для мамонтёнка»</a:t>
            </a:r>
            <a:r>
              <a:rPr lang="ru-RU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</a:br>
            <a:endParaRPr lang="ru-RU" dirty="0" smtClean="0">
              <a:solidFill>
                <a:schemeClr val="accent3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19" descr="2eb0d7ac75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1524000"/>
            <a:ext cx="655066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есенка_мамонтенка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4676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2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1748589_12658187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752600"/>
            <a:ext cx="619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572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«Как львёнок и черепаха пели песенку»  </a:t>
            </a:r>
            <a:endParaRPr lang="ru-RU" sz="2800" dirty="0">
              <a:solidFill>
                <a:schemeClr val="accent3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Я_на_солнышке_лежу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486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1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Tr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600200"/>
            <a:ext cx="63754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600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228600" y="609600"/>
            <a:ext cx="4038600" cy="106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3">
                    <a:lumMod val="10000"/>
                  </a:schemeClr>
                </a:solidFill>
              </a:rPr>
              <a:t>       </a:t>
            </a: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«Каникулы в </a:t>
            </a:r>
            <a:r>
              <a:rPr lang="ru-RU" b="1" dirty="0" err="1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Простоквашино</a:t>
            </a: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»</a:t>
            </a:r>
          </a:p>
        </p:txBody>
      </p:sp>
      <p:pic>
        <p:nvPicPr>
          <p:cNvPr id="10" name="Кабы не было зимы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010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9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0" name="Picture 12" descr="d3c83735f0a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219200"/>
            <a:ext cx="680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304800" y="304800"/>
            <a:ext cx="4081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«</a:t>
            </a:r>
            <a:r>
              <a:rPr lang="ru-RU" sz="2800" b="1" dirty="0" err="1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Трям</a:t>
            </a:r>
            <a:r>
              <a:rPr lang="ru-RU" sz="2800" b="1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! Здравствуйте!"</a:t>
            </a:r>
          </a:p>
        </p:txBody>
      </p:sp>
      <p:pic>
        <p:nvPicPr>
          <p:cNvPr id="4" name="Облака_(мимо_белого_яблока_луны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296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7">
      <a:dk1>
        <a:srgbClr val="80ACC4"/>
      </a:dk1>
      <a:lt1>
        <a:srgbClr val="FFFFFF"/>
      </a:lt1>
      <a:dk2>
        <a:srgbClr val="B3D1DF"/>
      </a:dk2>
      <a:lt2>
        <a:srgbClr val="FFFFFF"/>
      </a:lt2>
      <a:accent1>
        <a:srgbClr val="5089A8"/>
      </a:accent1>
      <a:accent2>
        <a:srgbClr val="BBC6DB"/>
      </a:accent2>
      <a:accent3>
        <a:srgbClr val="D6E5EC"/>
      </a:accent3>
      <a:accent4>
        <a:srgbClr val="DADADA"/>
      </a:accent4>
      <a:accent5>
        <a:srgbClr val="B3C4D1"/>
      </a:accent5>
      <a:accent6>
        <a:srgbClr val="A9B3C6"/>
      </a:accent6>
      <a:hlink>
        <a:srgbClr val="0000FF"/>
      </a:hlink>
      <a:folHlink>
        <a:srgbClr val="006699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888</TotalTime>
  <Words>83</Words>
  <Application>Microsoft Office PowerPoint</Application>
  <PresentationFormat>Экран (4:3)</PresentationFormat>
  <Paragraphs>17</Paragraphs>
  <Slides>13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Клен</vt:lpstr>
      <vt:lpstr>Угадай мультфильм !</vt:lpstr>
      <vt:lpstr>Слайд 2</vt:lpstr>
      <vt:lpstr>Слайд 3</vt:lpstr>
      <vt:lpstr>Слайд 4</vt:lpstr>
      <vt:lpstr>Слайд 5</vt:lpstr>
      <vt:lpstr>«Мама для мамонтёнка» </vt:lpstr>
      <vt:lpstr>Слайд 7</vt:lpstr>
      <vt:lpstr>Слайд 8</vt:lpstr>
      <vt:lpstr>Слайд 9</vt:lpstr>
      <vt:lpstr>Слайд 10</vt:lpstr>
      <vt:lpstr>«Маша и медведь»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ИРИНА</dc:creator>
  <cp:lastModifiedBy>User</cp:lastModifiedBy>
  <cp:revision>52</cp:revision>
  <cp:lastPrinted>1601-01-01T00:00:00Z</cp:lastPrinted>
  <dcterms:created xsi:type="dcterms:W3CDTF">1601-01-01T00:00:00Z</dcterms:created>
  <dcterms:modified xsi:type="dcterms:W3CDTF">2017-01-19T18:16:26Z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