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81" d="100"/>
          <a:sy n="81" d="100"/>
        </p:scale>
        <p:origin x="10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D6E0EA3-BFEB-43D5-B455-551DCAEB3E9A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BC83AC8-EA45-4267-8D33-237769AC66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ВАЛЬС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5"/>
            <a:ext cx="6400800" cy="1096145"/>
          </a:xfrm>
        </p:spPr>
        <p:txBody>
          <a:bodyPr/>
          <a:lstStyle/>
          <a:p>
            <a:r>
              <a:rPr lang="ru-RU" i="1" dirty="0">
                <a:solidFill>
                  <a:srgbClr val="0070C0"/>
                </a:solidFill>
                <a:latin typeface="Arial"/>
              </a:rPr>
              <a:t>Вальс – танец, который знают все. Его танцуют на выпускных вечерах и свадьбах, на знаменитых Венских балах и в сельских </a:t>
            </a:r>
            <a:r>
              <a:rPr lang="ru-RU" i="1" dirty="0" smtClean="0">
                <a:solidFill>
                  <a:srgbClr val="0070C0"/>
                </a:solidFill>
                <a:latin typeface="Arial"/>
              </a:rPr>
              <a:t>клубах…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6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возникновения вальса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278"/>
            <a:ext cx="9144000" cy="5508722"/>
          </a:xfrm>
        </p:spPr>
      </p:pic>
    </p:spTree>
    <p:extLst>
      <p:ext uri="{BB962C8B-B14F-4D97-AF65-F5344CB8AC3E}">
        <p14:creationId xmlns:p14="http://schemas.microsoft.com/office/powerpoint/2010/main" val="413181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3645024"/>
            <a:ext cx="7408333" cy="2088232"/>
          </a:xfrm>
        </p:spPr>
        <p:txBody>
          <a:bodyPr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Вальс зародился в окрестностях Вены и альпийской области Австрии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Кавалер выбирал партнершу, выводил в круг, вращал вокруг себя, оба постепенно продвигались по кругу за другими парами.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259228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Arial"/>
              </a:rPr>
              <a:t>Вальс нельзя отнести к старинным танцам. </a:t>
            </a: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Его </a:t>
            </a:r>
            <a:r>
              <a:rPr lang="ru-RU" sz="2800" dirty="0">
                <a:solidFill>
                  <a:srgbClr val="000000"/>
                </a:solidFill>
                <a:latin typeface="Arial"/>
              </a:rPr>
              <a:t>возраст исчисляется менее чем двумя веками. Но вот точного происхождения данного танца </a:t>
            </a: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Arial"/>
              </a:rPr>
              <a:t>не знает никто</a:t>
            </a: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. «Вальс» в переводе – вращаться, кружиться, скользить в танце</a:t>
            </a:r>
            <a:r>
              <a:rPr lang="ru-RU" sz="20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42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Огромное влияние на развитие вальса оказало творчество прославленного австрийского композитора  Иоганна Штрауса. Он написал более 400 вальсов. Его оркестр исполнял вальсы с огромным успехом. Его так и называют - «король вальса».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88840"/>
            <a:ext cx="5680687" cy="4869160"/>
          </a:xfrm>
        </p:spPr>
      </p:pic>
    </p:spTree>
    <p:extLst>
      <p:ext uri="{BB962C8B-B14F-4D97-AF65-F5344CB8AC3E}">
        <p14:creationId xmlns:p14="http://schemas.microsoft.com/office/powerpoint/2010/main" val="364695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76" y="116632"/>
            <a:ext cx="9195307" cy="6597352"/>
          </a:xfrm>
        </p:spPr>
      </p:pic>
    </p:spTree>
    <p:extLst>
      <p:ext uri="{BB962C8B-B14F-4D97-AF65-F5344CB8AC3E}">
        <p14:creationId xmlns:p14="http://schemas.microsoft.com/office/powerpoint/2010/main" val="104788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184941"/>
            <a:ext cx="4752528" cy="46514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России тоже любили вальс.  В 19 веке, на домашних балах, наряду с вальсами иностранных композиторов, постоянно звучали русские вальсы </a:t>
            </a:r>
            <a:r>
              <a:rPr lang="ru-RU" sz="2000" dirty="0" err="1" smtClean="0"/>
              <a:t>П.И.Чайковского</a:t>
            </a:r>
            <a:r>
              <a:rPr lang="ru-RU" sz="2000" dirty="0" smtClean="0"/>
              <a:t>, </a:t>
            </a:r>
            <a:r>
              <a:rPr lang="ru-RU" sz="2000" dirty="0" err="1" smtClean="0"/>
              <a:t>М.И.Глинки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012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3240360" cy="47849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0"/>
            <a:ext cx="5436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6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00" y="1930164"/>
            <a:ext cx="7337000" cy="49278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Как музыкальный жанр, вальс  прожил богатую событиями жизнь. Многие известные зарубежные и русские композиторы успешно сочиняли вальсы. В настоящее время тысячи песен звучат в ритме вальса. Популярность танца огромна во всем мире.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2846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3912"/>
            <a:ext cx="3110025" cy="388753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82038"/>
            <a:ext cx="2746648" cy="239889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Сколько придумано новых танцев, а вальс все живет и развивается! Можно с уверенностью сказать, что вальс бессмертен, потому, что в нем органично сочетаются музыка и движение.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183" y="869135"/>
            <a:ext cx="5999549" cy="499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232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Candara</vt:lpstr>
      <vt:lpstr>Symbol</vt:lpstr>
      <vt:lpstr>Волна</vt:lpstr>
      <vt:lpstr>ВАЛЬС</vt:lpstr>
      <vt:lpstr>История возникновения вальса</vt:lpstr>
      <vt:lpstr>Вальс нельзя отнести к старинным танцам. Его возраст исчисляется менее чем двумя веками. Но вот точного происхождения данного танца  не знает никто. «Вальс» в переводе – вращаться, кружиться, скользить в танце.</vt:lpstr>
      <vt:lpstr>Огромное влияние на развитие вальса оказало творчество прославленного австрийского композитора  Иоганна Штрауса. Он написал более 400 вальсов. Его оркестр исполнял вальсы с огромным успехом. Его так и называют - «король вальса».</vt:lpstr>
      <vt:lpstr>Презентация PowerPoint</vt:lpstr>
      <vt:lpstr>В России тоже любили вальс.  В 19 веке, на домашних балах, наряду с вальсами иностранных композиторов, постоянно звучали русские вальсы П.И.Чайковского, М.И.Глинки.</vt:lpstr>
      <vt:lpstr>Презентация PowerPoint</vt:lpstr>
      <vt:lpstr>Как музыкальный жанр, вальс  прожил богатую событиями жизнь. Многие известные зарубежные и русские композиторы успешно сочиняли вальсы. В настоящее время тысячи песен звучат в ритме вальса. Популярность танца огромна во всем мире.</vt:lpstr>
      <vt:lpstr>Сколько придумано новых танцев, а вальс все живет и развивается! Можно с уверенностью сказать, что вальс бессмертен, потому, что в нем органично сочетаются музыка и движение.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ВАЛЬС</dc:title>
  <dc:creator>TRANSFORMER</dc:creator>
  <cp:lastModifiedBy>Кузнецов Дмитрий</cp:lastModifiedBy>
  <cp:revision>12</cp:revision>
  <dcterms:created xsi:type="dcterms:W3CDTF">2013-09-29T15:25:26Z</dcterms:created>
  <dcterms:modified xsi:type="dcterms:W3CDTF">2017-05-23T19:41:23Z</dcterms:modified>
</cp:coreProperties>
</file>