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5" r:id="rId10"/>
    <p:sldId id="264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57" d="100"/>
          <a:sy n="157" d="100"/>
        </p:scale>
        <p:origin x="-294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18" name="Picture 30" descr="http://pbs.twimg.com/media/BoBLV8BIQAAIBl2.jpg:large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0"/>
            <a:ext cx="2714612" cy="271464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2290" name="Picture 2" descr="http://s004.radikal.ru/i207/1104/c8/a82f37dc44a6.png"/>
          <p:cNvPicPr>
            <a:picLocks noChangeAspect="1" noChangeArrowheads="1"/>
          </p:cNvPicPr>
          <p:nvPr userDrawn="1"/>
        </p:nvPicPr>
        <p:blipFill>
          <a:blip r:embed="rId3" cstate="screen">
            <a:lum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870366"/>
            <a:ext cx="4000496" cy="327313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2298" name="Picture 10" descr="http://ru.convdocs.org/pars_docs/refs/33/32930/32930_html_727f501e.pn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1" t="-1309" r="8594"/>
          <a:stretch>
            <a:fillRect/>
          </a:stretch>
        </p:blipFill>
        <p:spPr bwMode="auto">
          <a:xfrm flipH="1">
            <a:off x="0" y="3929072"/>
            <a:ext cx="9144000" cy="968709"/>
          </a:xfrm>
          <a:prstGeom prst="rect">
            <a:avLst/>
          </a:prstGeom>
          <a:noFill/>
        </p:spPr>
      </p:pic>
      <p:pic>
        <p:nvPicPr>
          <p:cNvPr id="12312" name="Picture 24" descr="https://img-fotki.yandex.ru/get/15592/200418627.53/0_117369_b235da56_orig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93842">
            <a:off x="3314801" y="3686948"/>
            <a:ext cx="2044262" cy="1322859"/>
          </a:xfrm>
          <a:prstGeom prst="rect">
            <a:avLst/>
          </a:prstGeom>
          <a:noFill/>
        </p:spPr>
      </p:pic>
      <p:pic>
        <p:nvPicPr>
          <p:cNvPr id="12296" name="Picture 8" descr="http://cosmicthings.ru/uploads/images/p/e/s/pesni_o_vov_vragu_ne_sdajotsja_nash_gordij_varjag.jpg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14744" cy="2000246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" name="Picture 6" descr="http://www.moe-online.ru/image/reportage/photo/6103_s2.jpg"/>
          <p:cNvPicPr>
            <a:picLocks noChangeAspect="1" noChangeArrowheads="1"/>
          </p:cNvPicPr>
          <p:nvPr userDrawn="1"/>
        </p:nvPicPr>
        <p:blipFill>
          <a:blip r:embed="rId7" cstate="screen">
            <a:lum bright="1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916"/>
          <a:stretch>
            <a:fillRect/>
          </a:stretch>
        </p:blipFill>
        <p:spPr bwMode="auto">
          <a:xfrm>
            <a:off x="0" y="1091056"/>
            <a:ext cx="3428992" cy="4052444"/>
          </a:xfrm>
          <a:prstGeom prst="round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96DF18A-C556-4BD1-AEA3-89B4A0B17E74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207ABDD-C19A-4488-A83A-F7AE42042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96DF18A-C556-4BD1-AEA3-89B4A0B17E74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207ABDD-C19A-4488-A83A-F7AE42042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motto.net.ua/old_site/img/textures/1283882662_C2E8EDF2E0E6EDFBE920F4EEED203032203032.jpg"/>
          <p:cNvPicPr>
            <a:picLocks noChangeAspect="1" noChangeArrowheads="1"/>
          </p:cNvPicPr>
          <p:nvPr userDrawn="1"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</p:spPr>
      </p:pic>
      <p:pic>
        <p:nvPicPr>
          <p:cNvPr id="3" name="Picture 10" descr="http://ru.convdocs.org/pars_docs/refs/33/32930/32930_html_727f501e.png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31" t="-13700" r="40325" b="-16896"/>
          <a:stretch>
            <a:fillRect/>
          </a:stretch>
        </p:blipFill>
        <p:spPr bwMode="auto">
          <a:xfrm rot="5400000">
            <a:off x="-1991854" y="1991855"/>
            <a:ext cx="4840931" cy="857224"/>
          </a:xfrm>
          <a:prstGeom prst="rect">
            <a:avLst/>
          </a:prstGeom>
          <a:noFill/>
        </p:spPr>
      </p:pic>
      <p:pic>
        <p:nvPicPr>
          <p:cNvPr id="4" name="Picture 10" descr="http://ru.convdocs.org/pars_docs/refs/33/32930/32930_html_727f501e.png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1" t="-1309" r="8594"/>
          <a:stretch>
            <a:fillRect/>
          </a:stretch>
        </p:blipFill>
        <p:spPr bwMode="auto">
          <a:xfrm>
            <a:off x="0" y="4460543"/>
            <a:ext cx="9144000" cy="682957"/>
          </a:xfrm>
          <a:prstGeom prst="rect">
            <a:avLst/>
          </a:prstGeom>
          <a:noFill/>
        </p:spPr>
      </p:pic>
      <p:pic>
        <p:nvPicPr>
          <p:cNvPr id="5" name="Picture 8" descr="http://cosmicthings.ru/uploads/images/p/e/s/pesni_o_vov_vragu_ne_sdajotsja_nash_gordij_varjag.jp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86064"/>
            <a:ext cx="3771897" cy="2357436"/>
          </a:xfrm>
          <a:prstGeom prst="roundRect">
            <a:avLst/>
          </a:prstGeom>
          <a:noFill/>
          <a:effectLst>
            <a:softEdge rad="317500"/>
          </a:effectLst>
        </p:spPr>
      </p:pic>
      <p:pic>
        <p:nvPicPr>
          <p:cNvPr id="6" name="Picture 24" descr="https://img-fotki.yandex.ru/get/15592/200418627.53/0_117369_b235da56_orig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93842">
            <a:off x="7520244" y="3932741"/>
            <a:ext cx="1498035" cy="96939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://ru.convdocs.org/pars_docs/refs/33/32930/32930_html_727f501e.png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1" t="-1309" r="8594"/>
          <a:stretch>
            <a:fillRect/>
          </a:stretch>
        </p:blipFill>
        <p:spPr bwMode="auto">
          <a:xfrm>
            <a:off x="0" y="4460543"/>
            <a:ext cx="9144000" cy="682957"/>
          </a:xfrm>
          <a:prstGeom prst="rect">
            <a:avLst/>
          </a:prstGeom>
          <a:noFill/>
        </p:spPr>
      </p:pic>
      <p:pic>
        <p:nvPicPr>
          <p:cNvPr id="8" name="Picture 10" descr="http://ru.convdocs.org/pars_docs/refs/33/32930/32930_html_727f501e.png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31" t="-13700" r="40325" b="-16896"/>
          <a:stretch>
            <a:fillRect/>
          </a:stretch>
        </p:blipFill>
        <p:spPr bwMode="auto">
          <a:xfrm rot="5400000">
            <a:off x="6294922" y="1991853"/>
            <a:ext cx="4840931" cy="857224"/>
          </a:xfrm>
          <a:prstGeom prst="rect">
            <a:avLst/>
          </a:prstGeom>
          <a:noFill/>
        </p:spPr>
      </p:pic>
      <p:pic>
        <p:nvPicPr>
          <p:cNvPr id="9" name="Picture 2" descr="http://s004.radikal.ru/i207/1104/c8/a82f37dc44a6.png"/>
          <p:cNvPicPr>
            <a:picLocks noChangeAspect="1" noChangeArrowheads="1"/>
          </p:cNvPicPr>
          <p:nvPr userDrawn="1"/>
        </p:nvPicPr>
        <p:blipFill>
          <a:blip r:embed="rId3" cstate="screen">
            <a:lum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9" y="2337960"/>
            <a:ext cx="3428992" cy="2805539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" name="Picture 24" descr="https://img-fotki.yandex.ru/get/15592/200418627.53/0_117369_b235da56_orig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3482">
            <a:off x="72185" y="3836909"/>
            <a:ext cx="1439109" cy="93125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0" descr="http://pbs.twimg.com/media/BoBLV8BIQAAIBl2.jpg:large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2143122"/>
            <a:ext cx="2428860" cy="2428889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8" name="Picture 6" descr="http://www.moe-online.ru/image/reportage/photo/6103_s2.jpg"/>
          <p:cNvPicPr>
            <a:picLocks noChangeAspect="1" noChangeArrowheads="1"/>
          </p:cNvPicPr>
          <p:nvPr userDrawn="1"/>
        </p:nvPicPr>
        <p:blipFill>
          <a:blip r:embed="rId3" cstate="screen">
            <a:lum bright="1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8610"/>
            <a:ext cx="2930955" cy="4214824"/>
          </a:xfrm>
          <a:prstGeom prst="ellipse">
            <a:avLst/>
          </a:prstGeom>
          <a:noFill/>
          <a:effectLst>
            <a:softEdge rad="317500"/>
          </a:effectLst>
        </p:spPr>
      </p:pic>
      <p:pic>
        <p:nvPicPr>
          <p:cNvPr id="10" name="Picture 10" descr="http://ru.convdocs.org/pars_docs/refs/33/32930/32930_html_727f501e.pn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1" t="-1309" r="8594"/>
          <a:stretch>
            <a:fillRect/>
          </a:stretch>
        </p:blipFill>
        <p:spPr bwMode="auto">
          <a:xfrm>
            <a:off x="0" y="4460543"/>
            <a:ext cx="9144000" cy="682957"/>
          </a:xfrm>
          <a:prstGeom prst="rect">
            <a:avLst/>
          </a:prstGeom>
          <a:noFill/>
        </p:spPr>
      </p:pic>
      <p:pic>
        <p:nvPicPr>
          <p:cNvPr id="11" name="Picture 24" descr="https://img-fotki.yandex.ru/get/15592/200418627.53/0_117369_b235da56_orig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42286">
            <a:off x="7555403" y="4009691"/>
            <a:ext cx="1327956" cy="85933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http://ru.convdocs.org/pars_docs/refs/33/32930/32930_html_727f501e.png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31" t="-13700" r="40325" b="-16896"/>
          <a:stretch>
            <a:fillRect/>
          </a:stretch>
        </p:blipFill>
        <p:spPr bwMode="auto">
          <a:xfrm rot="5400000">
            <a:off x="-1991854" y="1991855"/>
            <a:ext cx="4840931" cy="857224"/>
          </a:xfrm>
          <a:prstGeom prst="rect">
            <a:avLst/>
          </a:prstGeom>
          <a:noFill/>
        </p:spPr>
      </p:pic>
      <p:pic>
        <p:nvPicPr>
          <p:cNvPr id="11" name="Picture 10" descr="http://ru.convdocs.org/pars_docs/refs/33/32930/32930_html_727f501e.png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1" t="-1309" r="8594"/>
          <a:stretch>
            <a:fillRect/>
          </a:stretch>
        </p:blipFill>
        <p:spPr bwMode="auto">
          <a:xfrm>
            <a:off x="0" y="4460543"/>
            <a:ext cx="9144000" cy="682957"/>
          </a:xfrm>
          <a:prstGeom prst="rect">
            <a:avLst/>
          </a:prstGeom>
          <a:noFill/>
        </p:spPr>
      </p:pic>
      <p:pic>
        <p:nvPicPr>
          <p:cNvPr id="12" name="Picture 24" descr="https://img-fotki.yandex.ru/get/15592/200418627.53/0_117369_b235da56_orig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83005">
            <a:off x="260282" y="3805087"/>
            <a:ext cx="1327956" cy="85933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96DF18A-C556-4BD1-AEA3-89B4A0B17E74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207ABDD-C19A-4488-A83A-F7AE42042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96DF18A-C556-4BD1-AEA3-89B4A0B17E74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207ABDD-C19A-4488-A83A-F7AE42042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96DF18A-C556-4BD1-AEA3-89B4A0B17E74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207ABDD-C19A-4488-A83A-F7AE42042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96DF18A-C556-4BD1-AEA3-89B4A0B17E74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207ABDD-C19A-4488-A83A-F7AE42042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motto.net.ua/old_site/img/textures/1283882662_C2E8EDF2E0E6EDFBE920F4EEED203032203032.jpg"/>
          <p:cNvPicPr>
            <a:picLocks noChangeAspect="1" noChangeArrowheads="1"/>
          </p:cNvPicPr>
          <p:nvPr userDrawn="1"/>
        </p:nvPicPr>
        <p:blipFill>
          <a:blip r:embed="rId1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1571618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200" b="1" i="1" dirty="0" smtClean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Century Gothic" pitchFamily="34" charset="0"/>
              </a:rPr>
              <a:t>День Победы 2017</a:t>
            </a:r>
            <a:endParaRPr lang="ru-RU" sz="3200" b="1" i="1" dirty="0"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nton\Desktop\9may\DSC_43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44" y="771550"/>
            <a:ext cx="4275032" cy="294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nton\Desktop\9may\DSC_44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585" y="771550"/>
            <a:ext cx="4266888" cy="293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15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on\Desktop\9may\DSC_00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03648" y="555526"/>
            <a:ext cx="1654233" cy="274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nton\Desktop\9may\DSC_00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765" y="555526"/>
            <a:ext cx="2048256" cy="364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nton\Desktop\9may\IMG_20170508_151336_19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559450"/>
            <a:ext cx="2633472" cy="263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ton\Desktop\9may\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55525"/>
            <a:ext cx="2535812" cy="3381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nton\Desktop\9may\ima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0278" y="531928"/>
            <a:ext cx="2553510" cy="340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ton\Desktop\9may\IMG_2159-10-05-17-11-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6512"/>
            <a:ext cx="2952328" cy="393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nton\Desktop\9may\IMG_2177-10-05-17-11-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76511"/>
            <a:ext cx="2952328" cy="393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nton\Desktop\9may\Фото01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1100" y="1"/>
            <a:ext cx="5925277" cy="444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nton\Desktop\9may\IMG_9674-11-05-17-12-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15498"/>
            <a:ext cx="3096344" cy="412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nton\Desktop\9may\IMG_9684-11-05-17-12-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6591" y="315498"/>
            <a:ext cx="4893851" cy="367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647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nton\Desktop\9may\WP_20170509_16_15_03_Pr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510" y="51470"/>
            <a:ext cx="460544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nton\Desktop\9may\WP_20170509_12_20_36_Pr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9928" y="2211710"/>
            <a:ext cx="4336567" cy="244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nton\Desktop\9may\DSC_44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23478"/>
            <a:ext cx="297633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nton\Desktop\9may\DSC_44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08532"/>
            <a:ext cx="4431422" cy="295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442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nton\Desktop\9may\IMG_16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51470"/>
            <a:ext cx="6552728" cy="436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7718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3</Words>
  <Application>Microsoft Office PowerPoint</Application>
  <PresentationFormat>Экран (16:9)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anton</cp:lastModifiedBy>
  <cp:revision>50</cp:revision>
  <dcterms:created xsi:type="dcterms:W3CDTF">2016-04-20T17:06:00Z</dcterms:created>
  <dcterms:modified xsi:type="dcterms:W3CDTF">2017-05-23T07:26:20Z</dcterms:modified>
</cp:coreProperties>
</file>