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A784F-E282-4C0B-8D5A-686E4318A19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Дорожные знаки</a:t>
            </a:r>
            <a:endParaRPr lang="ru-RU" sz="8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43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94"/>
    </mc:Choice>
    <mc:Fallback>
      <p:transition spd="slow" advTm="40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780928"/>
            <a:ext cx="55801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Тормозить здесь можно смело,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нельзя стоять без дела.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Пассажиров ты сажай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скорее уезжай!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://devyatui-etag.com.ua/img/images/3_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76264" cy="237626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628800"/>
            <a:ext cx="4932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«Стоянка запрещена»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198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708920"/>
            <a:ext cx="54726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Вот он знак, каких немного: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главная дорога!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едешь ты по ней,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Всех становишься главней,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тебе, как будто Богу,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Уступают все дорогу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/>
          </a:p>
        </p:txBody>
      </p:sp>
      <p:pic>
        <p:nvPicPr>
          <p:cNvPr id="7170" name="Picture 2" descr="http://euroznak.com.ua/static/images/catalog/91/2.3-glavnaya-dorog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2420886" cy="242088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340768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«Главная дорога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697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89312" y="3074453"/>
            <a:ext cx="48965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Знает каждый пешеход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 подземный этот ход.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Город он не украшает,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машинам не мешает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euroznak.com.ua/static/images/catalog/291/5.36.2-podzemnyy-peshehodnyy-pereh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1944216" cy="1939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67944" y="1556792"/>
            <a:ext cx="489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Подземный пешеходный переход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dirty="0"/>
          </a:p>
        </p:txBody>
      </p:sp>
    </p:spTree>
  </p:cSld>
  <p:clrMapOvr>
    <a:masterClrMapping/>
  </p:clrMapOvr>
  <p:transition advTm="5446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www.baby.ru/storage/c/3/0/a/1562684.59019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265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51920" y="3140968"/>
            <a:ext cx="50405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этом месте пешеход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Терпеливо транспорт ждет.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пешком устал шагать,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Хочет пассажиром стать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253078"/>
            <a:ext cx="489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Место остановки автобуса, троллейбуса,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трамвая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такси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912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669363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Посреди дороги дети,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всегда за них в ответе.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 не плакал их родитель,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Будь внимательней, водитель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dorstroy21.ru/pix/uploaded/product/20080730-1226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0648"/>
            <a:ext cx="2304256" cy="20482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5976" y="1844824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«Дети»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535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708920"/>
            <a:ext cx="59046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Грустен этот знак немного: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сужается дорога!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как всегда некстати.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Вдруг нам места там не хватит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euroznak.com.ua/static/images/catalog/30/1.5.1-suzhenie-dorog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295807" cy="20162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290237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«Сужение дороги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858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068960"/>
            <a:ext cx="52565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Эй, водитель, не гуди,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Шумом спящих не буди.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пугай гудком прохожих,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и сам оглохнешь тоже.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stat8.blog.ru/lr/0b084c694eeb18e740aaab4b9e449a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2448272" cy="244827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79912" y="1474876"/>
            <a:ext cx="51125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Подача звукового сигнала запрещена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61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road.perm.ru/images/3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76264" cy="210579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347864" y="2780928"/>
            <a:ext cx="55801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 «дорожные работы».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Чинит здесь дорогу кто-то.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Скорость сбавить нужно будет,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Там ведь на дороге люди.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39952" y="1418492"/>
            <a:ext cx="5076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«Дорожные работы»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849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 descr="http://dobrochan.ru/src/gif/1203/1_36%281%2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8640"/>
            <a:ext cx="2295807" cy="20882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24881" y="2769241"/>
            <a:ext cx="55081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Бродят здесь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посреди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дороги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Лоси, волки, носороги.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Ты, водитель, не спеши,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Пусть сперва пройдут ежи!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484784"/>
            <a:ext cx="4932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«Дикие животные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038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4" name="Picture 4" descr="http://www.infoznak.ru/r_signs/7.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94252"/>
            <a:ext cx="1512168" cy="22178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75856" y="2673147"/>
            <a:ext cx="58656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нужно вам лечиться,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 подскажет, где больница.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 серьезных докторов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Там вам скажут: «Будь здоров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155679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«Больница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298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79250" y="2780928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видишь этот знак,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Знай, что он не просто так.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Чтобы не было проблем,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Уступи дорогу всем!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2562287" cy="3284984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899592" y="321297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87624" y="263691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 descr="http://www.cronosprint.it/2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301" y="586798"/>
            <a:ext cx="2271577" cy="20162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00119" y="1424671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Знак «Уступи дорогу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  <p:transition spd="med" advClick="0" advTm="4815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8" name="Picture 2" descr="http://www.ustltd.com/img/katalog/34/22_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88640"/>
            <a:ext cx="1530522" cy="23042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1960" y="1447482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«Телефон»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5274" y="2690732"/>
            <a:ext cx="5076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нужно дозвониться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Хоть домой, хоть заграницу,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 поможет, скажет он,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Где искать вам телефон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89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http://www.infoznak.ru/r_signs/7.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60648"/>
            <a:ext cx="1512168" cy="22178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1960" y="13904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«Пункт питания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708920"/>
            <a:ext cx="4824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Коли вам нужна еда,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 пожалуйте сюда.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Эй, шофер, внимание!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Скоро пункт питания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2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41231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«Жилая зона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nashzernograd.ru/_fr/1/s7204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1656184" cy="220824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07904" y="2766737"/>
            <a:ext cx="50040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Футбол – хорошая игра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Пусть каждый тренируется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стадионах, во дворах,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только не на улицах.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814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1480428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«Место отдыха»</a:t>
            </a:r>
            <a:endParaRPr lang="ru-RU" sz="3200" dirty="0"/>
          </a:p>
        </p:txBody>
      </p:sp>
      <p:pic>
        <p:nvPicPr>
          <p:cNvPr id="35842" name="Picture 2" descr="http://auto-chayka.ru/Pdd/Znaki/Znak-7.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60648"/>
            <a:ext cx="1604450" cy="223322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07904" y="2780928"/>
            <a:ext cx="5076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ты устал в дороге,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ехать далеко,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Отдохни шофер немного,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Место здесь отведено.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12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5024" y="2708920"/>
            <a:ext cx="55081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Этот знак ну очень строгий,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Коль стоит он на дороге.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Говорит он нам: «Друзья,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Ездить здесь совсем нельзя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ipc-bigyalta.org/wp-content/uploads/dvijenie_zapreshen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276871" cy="227687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65276" y="1409073"/>
            <a:ext cx="517010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«Движение запрещено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451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07904" y="2708920"/>
            <a:ext cx="5184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Знак водителей стращает,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Въезд машинам запрещает!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пытайтесь сгоряча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Ехать мимо кирпича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dirty="0"/>
          </a:p>
        </p:txBody>
      </p:sp>
      <p:pic>
        <p:nvPicPr>
          <p:cNvPr id="8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://moskvorechie.ru/upload/img/st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304256" cy="230425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1960" y="1412776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«Въезд запрещен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164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28438" y="2636913"/>
            <a:ext cx="46085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любителей обгона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Объявляет вне закона.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месте, сразу ясно,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Обгонять других опасно!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deafavto.narod.ru/3.20.png?rand=452189653348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448272" cy="2448273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198386" y="1412776"/>
            <a:ext cx="46440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«Обгон запрещен»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484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74497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наземный переход,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Ходит целый день народ.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Ты, водитель, не грусти,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Пешехода пропусти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/>
          </a:p>
        </p:txBody>
      </p:sp>
      <p:pic>
        <p:nvPicPr>
          <p:cNvPr id="12290" name="Picture 2" descr="http://www.chastnik.ru/wp-content/uploads/2011/11/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1944216" cy="194899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95936" y="1390464"/>
            <a:ext cx="51480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«Пешеходный переход»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977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90156" y="3068960"/>
            <a:ext cx="54538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Ты, шофер, не торопись,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Видишь знак, остановись!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Прежде чем продолжить путь,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Осмотреться не забудь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1266" name="Picture 2" descr="http://www.profsite.org/wp-content/uploads/2012/02/sto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82086" cy="23762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23928" y="1420223"/>
            <a:ext cx="51125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Движение без остановки запрещено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786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2661637"/>
            <a:ext cx="5184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Эти знаки на пути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 за что не пропусти.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Есть у них одна забота –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Запрещать нам повороты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devyatui-etag.com.ua/img/images/3_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1296143" cy="1296144"/>
          </a:xfrm>
          <a:prstGeom prst="rect">
            <a:avLst/>
          </a:prstGeom>
          <a:noFill/>
        </p:spPr>
      </p:pic>
      <p:pic>
        <p:nvPicPr>
          <p:cNvPr id="10246" name="Picture 6" descr="http://decom.net.ua/my/files/3_2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908720"/>
            <a:ext cx="1296143" cy="129614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995935" y="1484784"/>
            <a:ext cx="5042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Знак «Поворот запрещен»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854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780928"/>
            <a:ext cx="561662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машину не грузи,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паркуй, не тормози.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Этот знак всем говорит: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«Тот не прав, кто здесь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стоит!»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gkgazeta.ru/Content/uploadfiles/image/v%20zakone/no%20p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76263" cy="23762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851920" y="1700809"/>
            <a:ext cx="52920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Знак «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Остановка запрещена»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248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241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Дорожные знаки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Яна</cp:lastModifiedBy>
  <cp:revision>34</cp:revision>
  <dcterms:created xsi:type="dcterms:W3CDTF">2013-03-15T12:39:04Z</dcterms:created>
  <dcterms:modified xsi:type="dcterms:W3CDTF">2017-05-20T13:11:44Z</dcterms:modified>
</cp:coreProperties>
</file>