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F65"/>
    <a:srgbClr val="01284B"/>
    <a:srgbClr val="011E48"/>
    <a:srgbClr val="0B2755"/>
    <a:srgbClr val="972B01"/>
    <a:srgbClr val="B94900"/>
    <a:srgbClr val="712703"/>
    <a:srgbClr val="92300F"/>
    <a:srgbClr val="A9915D"/>
    <a:srgbClr val="AD9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04" d="100"/>
          <a:sy n="104" d="100"/>
        </p:scale>
        <p:origin x="-8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555336"/>
            <a:ext cx="6734086" cy="1940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5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СДЕЛАЕМ ВМЕСТЕ</a:t>
            </a:r>
          </a:p>
          <a:p>
            <a:pPr algn="ctr">
              <a:lnSpc>
                <a:spcPts val="7600"/>
              </a:lnSpc>
            </a:pPr>
            <a:endParaRPr lang="ru-RU" sz="54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13632" y="4612345"/>
            <a:ext cx="4242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Автор: МОУ «СРЕДНЯЯ ОБЩЕОБРАЗОВАТЕЛЬНАЯ ШКОЛА №6», ГОРОД САРАНСК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НАШИ РАБОТЫ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40" y="3218219"/>
            <a:ext cx="3341233" cy="2505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248" y="1938528"/>
            <a:ext cx="3974592" cy="2980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8968" y="667277"/>
            <a:ext cx="3246120" cy="24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79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 ВМЕСТЕ – С 5 ПО 11 КЛАСС ПИСАЛИ ВСЕРОССИЙСКИЙ ЭКОЛОГИЧЕСКИЙ ДИКТАНТ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416" y="2178075"/>
            <a:ext cx="4114800" cy="30861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" y="2342967"/>
            <a:ext cx="3069336" cy="275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17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РАМКАХ АКЦИИ «Сделаем  вместе!» приняли участие в конкурсе экологического плаката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784" y="2038004"/>
            <a:ext cx="3161080" cy="38201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838" y="2038004"/>
            <a:ext cx="3386161" cy="392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2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166" y="886606"/>
            <a:ext cx="7065546" cy="46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27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956" y="804310"/>
            <a:ext cx="6815512" cy="494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7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7055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886606"/>
            <a:ext cx="4730097" cy="491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СОХРАНИМ ВСЕ </a:t>
            </a:r>
            <a:r>
              <a:rPr lang="ru-RU" sz="20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ВМЕСТЕ</a:t>
            </a:r>
            <a:endParaRPr lang="ru-RU" sz="20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262" y="1544404"/>
            <a:ext cx="2531831" cy="3375774"/>
          </a:xfrm>
          <a:prstGeom prst="rect">
            <a:avLst/>
          </a:prstGeom>
        </p:spPr>
      </p:pic>
      <p:pic>
        <p:nvPicPr>
          <p:cNvPr id="1026" name="Picture 2" descr="C:\Users\User9\Pictures\fe26ea2fc5c1e411bf508c722041f0d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180" y="2302080"/>
            <a:ext cx="2650082" cy="353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56" y="1544404"/>
            <a:ext cx="2833054" cy="377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НАВЕДЁМ ПОРЯДОК – ВСЕ ВМЕСТЕ!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981" y="1348271"/>
            <a:ext cx="2403043" cy="40050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508" y="1348271"/>
            <a:ext cx="2351204" cy="39186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520" y="1348270"/>
            <a:ext cx="2638958" cy="427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3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2960" y="886606"/>
            <a:ext cx="7370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ЭКОЛОГИЧЕСКИЙ УРОК– ВСЕ ВМЕСТЕ!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056" y="1527048"/>
            <a:ext cx="5071872" cy="38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23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ЭКОЛОГИЧЕСКИЙ УРОК– ВСЕ ВМЕСТЕ!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96" y="1499616"/>
            <a:ext cx="4425696" cy="3319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344" y="3068193"/>
            <a:ext cx="4066032" cy="284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87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29.04.2017 СОСТОЯЛСЯ СУББОТНИК  ВМЕСТЕ С РОДИТЕЛЯМИ!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800" y="1600200"/>
            <a:ext cx="6502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87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8288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НАВЕДЁМ ПОРЯДОК – ВСЕ ВМЕСТЕ!</a:t>
            </a:r>
          </a:p>
          <a:p>
            <a:pPr lvl="0" algn="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29.04.17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296" y="2104990"/>
            <a:ext cx="20574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800" y="1508760"/>
            <a:ext cx="2694496" cy="44897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50" y="2020646"/>
            <a:ext cx="2519450" cy="359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1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НАВЕДЁМ ПОРЯДОК – ВСЕ ВМЕСТЕ!</a:t>
            </a:r>
          </a:p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29.04.17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560" y="1644451"/>
            <a:ext cx="6931152" cy="415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04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432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1560" y="886606"/>
            <a:ext cx="7004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 ВМЕСТЕ участвовали в конкурсе «Птичий дом-2017!» и заняли 1 место в республике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C:\Users\User9\Documents\скворечнии\IMG_25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424" y="1659636"/>
            <a:ext cx="5529072" cy="40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134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100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User9</cp:lastModifiedBy>
  <cp:revision>68</cp:revision>
  <dcterms:created xsi:type="dcterms:W3CDTF">2013-11-19T05:52:05Z</dcterms:created>
  <dcterms:modified xsi:type="dcterms:W3CDTF">2017-05-24T07:56:50Z</dcterms:modified>
</cp:coreProperties>
</file>