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7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6E045-8EDE-48C1-B9D2-429E0329F1B6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ADB631-6642-49EA-BA4D-1BA07B2ED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A3D8-35B7-4230-89C7-DC817DFD3D34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17522-5A61-4E16-8B45-3A4FCB446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A3D8-35B7-4230-89C7-DC817DFD3D34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17522-5A61-4E16-8B45-3A4FCB446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A3D8-35B7-4230-89C7-DC817DFD3D34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17522-5A61-4E16-8B45-3A4FCB446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A3D8-35B7-4230-89C7-DC817DFD3D34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17522-5A61-4E16-8B45-3A4FCB446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A3D8-35B7-4230-89C7-DC817DFD3D34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17522-5A61-4E16-8B45-3A4FCB446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A3D8-35B7-4230-89C7-DC817DFD3D34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17522-5A61-4E16-8B45-3A4FCB446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A3D8-35B7-4230-89C7-DC817DFD3D34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17522-5A61-4E16-8B45-3A4FCB446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A3D8-35B7-4230-89C7-DC817DFD3D34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17522-5A61-4E16-8B45-3A4FCB446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A3D8-35B7-4230-89C7-DC817DFD3D34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17522-5A61-4E16-8B45-3A4FCB446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A3D8-35B7-4230-89C7-DC817DFD3D34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17522-5A61-4E16-8B45-3A4FCB446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A3D8-35B7-4230-89C7-DC817DFD3D34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17522-5A61-4E16-8B45-3A4FCB446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9A3D8-35B7-4230-89C7-DC817DFD3D34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17522-5A61-4E16-8B45-3A4FCB446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20888"/>
            <a:ext cx="8229600" cy="114300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Детям о пожарной безопасности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«Чтобы не сгореть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!»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 descr="http://i.doulavrovo.ru/u/06/6beba8208e11e58723e689cc22687e/-/%D0%9F%D0%BE%D0%B6%D0%B0%D1%80%D0%BD%D1%8B%D0%B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20272" y="4437112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СЕВЕРО-ВОСТОЧНОЕ ОКРУЖНОЕ УПРАВЛЕНИЕ ОБРАЗОВАНИЯ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Государственное бюджетное образовательное управление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Лицей №1568 Дошкольное отделение №7/8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11967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Подготовила: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оспитатель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Т. Д.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Хахишвили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16832"/>
            <a:ext cx="8229600" cy="1143000"/>
          </a:xfrm>
        </p:spPr>
        <p:txBody>
          <a:bodyPr>
            <a:normAutofit fontScale="90000"/>
          </a:bodyPr>
          <a:lstStyle/>
          <a:p>
            <a:pPr algn="l" fontAlgn="base">
              <a:lnSpc>
                <a:spcPct val="150000"/>
              </a:lnSpc>
            </a:pP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1. Обучающая задача: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Закрепить у детей понятие пожарная безопасность, убедить в необходимости соблюдения правил пожарной безопасности.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2. Развивающие задачи: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Формировать у детей умение правильно действовать в различных ситуациях и обобщать знания о правилах техники безопасности в быту и на улице; развивать умение пользоваться полученными знаниями в повседневной жизни; развивать выразительность речи.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3. Воспитательные задачи: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Воспитывать ответственность за себя и за жизнь своих близких.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Методы обучения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наглядный, словесный, практический, игровой.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www.playing-field.ru/img/2015/052005/322681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84368" y="0"/>
            <a:ext cx="115212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Documents and Settings\Марина\Рабочий стол\работа тома\работа фотки ТОМА\DSCF70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60648"/>
            <a:ext cx="3227851" cy="2420888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</p:pic>
      <p:pic>
        <p:nvPicPr>
          <p:cNvPr id="16387" name="Picture 3" descr="C:\Documents and Settings\Марина\Рабочий стол\работа тома\работа фотки ТОМА\DSCF71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7944" y="260648"/>
            <a:ext cx="3131840" cy="2348880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</p:pic>
      <p:pic>
        <p:nvPicPr>
          <p:cNvPr id="16388" name="Picture 4" descr="C:\Documents and Settings\Марина\Рабочий стол\работа тома\работа фотки ТОМА\DSCF711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2852936"/>
            <a:ext cx="2627784" cy="3503712"/>
          </a:xfrm>
          <a:prstGeom prst="rect">
            <a:avLst/>
          </a:prstGeom>
          <a:noFill/>
        </p:spPr>
      </p:pic>
      <p:pic>
        <p:nvPicPr>
          <p:cNvPr id="16389" name="Picture 5" descr="C:\Documents and Settings\Марина\Рабочий стол\работа тома\работа фотки ТОМА\DSCF712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7864" y="2852936"/>
            <a:ext cx="4833369" cy="3625027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Марина\Рабочий стол\работа тома\работа фотки ТОМА\DSCF71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4320480" cy="3240360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</p:pic>
      <p:pic>
        <p:nvPicPr>
          <p:cNvPr id="17411" name="Picture 3" descr="C:\Documents and Settings\Марина\Рабочий стол\работа тома\работа фотки ТОМА\DSCF71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3789040"/>
            <a:ext cx="4091947" cy="3068960"/>
          </a:xfrm>
          <a:prstGeom prst="rect">
            <a:avLst/>
          </a:prstGeom>
          <a:noFill/>
        </p:spPr>
      </p:pic>
      <p:pic>
        <p:nvPicPr>
          <p:cNvPr id="17412" name="Picture 4" descr="C:\Documents and Settings\Марина\Рабочий стол\работа тома\работа фотки ТОМА\DSCF71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7509" y="188640"/>
            <a:ext cx="4416491" cy="3312368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  <p:pic>
        <p:nvPicPr>
          <p:cNvPr id="17413" name="Picture 5" descr="C:\Documents and Settings\Марина\Рабочий стол\работа тома\работа фотки ТОМА\DSCF714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92716" y="4119537"/>
            <a:ext cx="3651284" cy="27384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Марина\Рабочий стол\работа тома\работа фотки ТОМА\DSCF71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76672"/>
            <a:ext cx="3851920" cy="2888940"/>
          </a:xfrm>
          <a:prstGeom prst="rect">
            <a:avLst/>
          </a:prstGeom>
          <a:noFill/>
        </p:spPr>
      </p:pic>
      <p:pic>
        <p:nvPicPr>
          <p:cNvPr id="18435" name="Picture 3" descr="C:\Documents and Settings\Марина\Рабочий стол\работа тома\работа фотки ТОМА\DSCF71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0"/>
            <a:ext cx="4932040" cy="3699030"/>
          </a:xfrm>
          <a:prstGeom prst="rect">
            <a:avLst/>
          </a:prstGeom>
          <a:noFill/>
        </p:spPr>
      </p:pic>
      <p:pic>
        <p:nvPicPr>
          <p:cNvPr id="18436" name="Picture 4" descr="C:\Documents and Settings\Марина\Рабочий стол\работа тома\работа фотки ТОМА\DSCF716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3501008"/>
            <a:ext cx="3669509" cy="2752131"/>
          </a:xfrm>
          <a:prstGeom prst="rect">
            <a:avLst/>
          </a:prstGeom>
          <a:noFill/>
        </p:spPr>
      </p:pic>
      <p:pic>
        <p:nvPicPr>
          <p:cNvPr id="18437" name="Picture 5" descr="C:\Documents and Settings\Марина\Рабочий стол\работа тома\работа фотки ТОМА\DSCF716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3933056"/>
            <a:ext cx="4211960" cy="31589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Марина\Рабочий стол\работа тома\работа фотки ТОМА\DSCF71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200327" cy="4267103"/>
          </a:xfrm>
          <a:prstGeom prst="rect">
            <a:avLst/>
          </a:prstGeom>
          <a:noFill/>
        </p:spPr>
      </p:pic>
      <p:pic>
        <p:nvPicPr>
          <p:cNvPr id="19459" name="Picture 3" descr="C:\Documents and Settings\Марина\Рабочий стол\работа тома\работа фотки ТОМА\DSCF71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0"/>
            <a:ext cx="3154362" cy="4205816"/>
          </a:xfrm>
          <a:prstGeom prst="rect">
            <a:avLst/>
          </a:prstGeom>
          <a:noFill/>
        </p:spPr>
      </p:pic>
      <p:pic>
        <p:nvPicPr>
          <p:cNvPr id="19460" name="Picture 4" descr="C:\Documents and Settings\Марина\Рабочий стол\работа тома\работа фотки ТОМА\DSCF717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16216" y="3140968"/>
            <a:ext cx="2469320" cy="3292427"/>
          </a:xfrm>
          <a:prstGeom prst="rect">
            <a:avLst/>
          </a:prstGeom>
          <a:noFill/>
        </p:spPr>
      </p:pic>
      <p:pic>
        <p:nvPicPr>
          <p:cNvPr id="19461" name="Picture 5" descr="C:\Documents and Settings\Марина\Рабочий стол\работа тома\работа фотки ТОМА\DSCF717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11760" y="2996952"/>
            <a:ext cx="2895786" cy="38610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27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Детям о пожарной безопасности «Чтобы не сгореть!» </vt:lpstr>
      <vt:lpstr>  Цели: 1. Обучающая задача: Закрепить у детей понятие пожарная безопасность, убедить в необходимости соблюдения правил пожарной безопасности. 2. Развивающие задачи: Формировать у детей умение правильно действовать в различных ситуациях и обобщать знания о правилах техники безопасности в быту и на улице; развивать умение пользоваться полученными знаниями в повседневной жизни; развивать выразительность речи. 3. Воспитательные задачи: Воспитывать ответственность за себя и за жизнь своих близких. Методы обучения: наглядный, словесный, практический, игровой. </vt:lpstr>
      <vt:lpstr>Слайд 3</vt:lpstr>
      <vt:lpstr>Слайд 4</vt:lpstr>
      <vt:lpstr>Слайд 5</vt:lpstr>
      <vt:lpstr>Слайд 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о пожарной безопасности «Чтобы не сгореть!» </dc:title>
  <dc:creator>User</dc:creator>
  <cp:lastModifiedBy>User</cp:lastModifiedBy>
  <cp:revision>5</cp:revision>
  <dcterms:created xsi:type="dcterms:W3CDTF">2017-02-26T14:48:55Z</dcterms:created>
  <dcterms:modified xsi:type="dcterms:W3CDTF">2017-05-24T15:55:12Z</dcterms:modified>
</cp:coreProperties>
</file>