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9" r:id="rId3"/>
    <p:sldId id="261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AE368-7FB5-4ADE-992D-13A96621224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E8F2A-DBFD-4C7E-ADA2-64453B1179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E8F2A-DBFD-4C7E-ADA2-64453B11797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0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72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314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640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9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455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454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73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1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1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1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7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39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4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5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70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5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0747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irtesen.ru/market/dosug-i-razvlecheniya/knig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Книга-Великан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956404"/>
            <a:ext cx="8062912" cy="17526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Выполнил</a:t>
            </a:r>
            <a:r>
              <a:rPr lang="en-US" sz="3600" b="1" i="1" dirty="0" smtClean="0">
                <a:solidFill>
                  <a:schemeClr val="bg1"/>
                </a:solidFill>
              </a:rPr>
              <a:t>: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Муллаянов</a:t>
            </a:r>
            <a:r>
              <a:rPr lang="ru-RU" sz="3600" b="1" i="1" dirty="0" smtClean="0">
                <a:solidFill>
                  <a:schemeClr val="bg1"/>
                </a:solidFill>
              </a:rPr>
              <a:t> Данил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6 «В» класс</a:t>
            </a:r>
          </a:p>
          <a:p>
            <a:pPr algn="ctr"/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s://im0-tub-ru.yandex.net/i?id=c864137bf7f4fe54329ef11c32c459a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3958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Как можно объяснить: для чего понадобилось изготавливать </a:t>
            </a:r>
            <a:r>
              <a:rPr lang="ru-RU" sz="2800" dirty="0" smtClean="0">
                <a:solidFill>
                  <a:schemeClr val="bg1"/>
                </a:solidFill>
                <a:hlinkClick r:id="rId3"/>
              </a:rPr>
              <a:t>книги</a:t>
            </a:r>
            <a:r>
              <a:rPr lang="ru-RU" sz="2800" dirty="0" smtClean="0">
                <a:solidFill>
                  <a:schemeClr val="bg1"/>
                </a:solidFill>
              </a:rPr>
              <a:t> таких размеров? Поднять их одному человеку – </a:t>
            </a:r>
            <a:r>
              <a:rPr lang="ru-RU" sz="2800" dirty="0" err="1" smtClean="0">
                <a:solidFill>
                  <a:schemeClr val="bg1"/>
                </a:solidFill>
              </a:rPr>
              <a:t>затруднитиельно</a:t>
            </a:r>
            <a:r>
              <a:rPr lang="ru-RU" sz="2800" dirty="0" smtClean="0">
                <a:solidFill>
                  <a:schemeClr val="bg1"/>
                </a:solidFill>
              </a:rPr>
              <a:t>, читать – неудобно, хранение занимает много места. Вы думаете, что там огромный объем текста и информации? Взгляните на шрифт – его прочтет и человек с плохим зрением! Плюс сам процесс изготовления таких огромных изданий. На это ушло больше материала, чем на обычный формат.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Да, есть крупные древние книги, но в них шрифты сопоставимы с обычными изданиями того времени Но мало кому понятна объективная причина изготовления подобных форматов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Их мало, но они есть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062912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Подведем итог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628800"/>
            <a:ext cx="8062912" cy="52292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 мире есть разные книги</a:t>
            </a:r>
            <a:r>
              <a:rPr lang="en-US" sz="3600" dirty="0" smtClean="0">
                <a:solidFill>
                  <a:schemeClr val="bg1"/>
                </a:solidFill>
              </a:rPr>
              <a:t>:</a:t>
            </a:r>
            <a:r>
              <a:rPr lang="ru-RU" sz="3600" dirty="0" smtClean="0">
                <a:solidFill>
                  <a:schemeClr val="bg1"/>
                </a:solidFill>
              </a:rPr>
              <a:t> большие, средние, маленькие но ни </a:t>
            </a:r>
            <a:r>
              <a:rPr lang="ru-RU" sz="3600" dirty="0" smtClean="0">
                <a:solidFill>
                  <a:schemeClr val="bg1"/>
                </a:solidFill>
              </a:rPr>
              <a:t>с чем </a:t>
            </a:r>
            <a:r>
              <a:rPr lang="ru-RU" sz="3600" dirty="0" smtClean="0">
                <a:solidFill>
                  <a:schemeClr val="bg1"/>
                </a:solidFill>
              </a:rPr>
              <a:t>не сравнится </a:t>
            </a:r>
            <a:r>
              <a:rPr lang="ru-RU" sz="3600" dirty="0" smtClean="0">
                <a:solidFill>
                  <a:schemeClr val="bg1"/>
                </a:solidFill>
              </a:rPr>
              <a:t>книга-великан, </a:t>
            </a:r>
            <a:r>
              <a:rPr lang="ru-RU" sz="3600" dirty="0" smtClean="0">
                <a:solidFill>
                  <a:schemeClr val="bg1"/>
                </a:solidFill>
              </a:rPr>
              <a:t>потому что он самая большая книга на </a:t>
            </a:r>
            <a:r>
              <a:rPr lang="ru-RU" sz="3600" dirty="0" smtClean="0">
                <a:solidFill>
                  <a:schemeClr val="bg1"/>
                </a:solidFill>
              </a:rPr>
              <a:t>земле! 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О</a:t>
            </a:r>
            <a:r>
              <a:rPr lang="ru-RU" sz="3600" dirty="0" smtClean="0">
                <a:solidFill>
                  <a:schemeClr val="bg1"/>
                </a:solidFill>
              </a:rPr>
              <a:t>чень </a:t>
            </a:r>
            <a:r>
              <a:rPr lang="ru-RU" sz="3600" dirty="0" smtClean="0">
                <a:solidFill>
                  <a:schemeClr val="bg1"/>
                </a:solidFill>
              </a:rPr>
              <a:t>интересно посмотреть ее  </a:t>
            </a:r>
            <a:r>
              <a:rPr lang="ru-RU" sz="3600" dirty="0" smtClean="0">
                <a:solidFill>
                  <a:schemeClr val="bg1"/>
                </a:solidFill>
              </a:rPr>
              <a:t>вживую</a:t>
            </a:r>
            <a:r>
              <a:rPr lang="ru-RU" sz="3600" dirty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168352" cy="894976"/>
          </a:xfrm>
        </p:spPr>
        <p:txBody>
          <a:bodyPr/>
          <a:lstStyle/>
          <a:p>
            <a:pPr algn="ctr"/>
            <a:r>
              <a:rPr lang="ru-RU" dirty="0" smtClean="0"/>
              <a:t>Картинки</a:t>
            </a:r>
            <a:endParaRPr lang="ru-RU" dirty="0"/>
          </a:p>
        </p:txBody>
      </p:sp>
      <p:pic>
        <p:nvPicPr>
          <p:cNvPr id="16386" name="Picture 2" descr="http://www.profi-forex.org/system/news/1_10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080"/>
            <a:ext cx="4136774" cy="2708920"/>
          </a:xfrm>
          <a:prstGeom prst="rect">
            <a:avLst/>
          </a:prstGeom>
          <a:noFill/>
        </p:spPr>
      </p:pic>
      <p:pic>
        <p:nvPicPr>
          <p:cNvPr id="16388" name="Picture 4" descr="http://the-toast.net/wp-content/uploads/2014/07/bigassbook-800x0-c-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8416" y="3789040"/>
            <a:ext cx="3875584" cy="3068960"/>
          </a:xfrm>
          <a:prstGeom prst="rect">
            <a:avLst/>
          </a:prstGeom>
          <a:noFill/>
        </p:spPr>
      </p:pic>
      <p:pic>
        <p:nvPicPr>
          <p:cNvPr id="16390" name="Picture 6" descr="http://billionnews.ru/uploads/posts/2010-05/1274973400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656"/>
            <a:ext cx="4572000" cy="3096344"/>
          </a:xfrm>
          <a:prstGeom prst="rect">
            <a:avLst/>
          </a:prstGeom>
          <a:noFill/>
        </p:spPr>
      </p:pic>
      <p:pic>
        <p:nvPicPr>
          <p:cNvPr id="16392" name="Picture 8" descr="http://kniga-kartina.okis.ru/gallery/4/3/7/4370/4221/3823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052736"/>
            <a:ext cx="3386150" cy="24380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24580" name="Picture 4" descr="http://risovach.ru/upload/2014/11/mem/patrik_66378693_orig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62"/>
            <a:ext cx="9144000" cy="685333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</TotalTime>
  <Words>59</Words>
  <Application>Microsoft Office PowerPoint</Application>
  <PresentationFormat>Экран (4:3)</PresentationFormat>
  <Paragraphs>12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Century Gothic</vt:lpstr>
      <vt:lpstr>Wingdings 3</vt:lpstr>
      <vt:lpstr>Сектор</vt:lpstr>
      <vt:lpstr>Книга-Великан</vt:lpstr>
      <vt:lpstr>Презентация PowerPoint</vt:lpstr>
      <vt:lpstr>Подведем итог</vt:lpstr>
      <vt:lpstr>Картинки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Пиканова Юлия Владимировна</cp:lastModifiedBy>
  <cp:revision>10</cp:revision>
  <dcterms:created xsi:type="dcterms:W3CDTF">2017-04-11T10:54:38Z</dcterms:created>
  <dcterms:modified xsi:type="dcterms:W3CDTF">2017-05-24T06:40:37Z</dcterms:modified>
</cp:coreProperties>
</file>